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88825" cy="6858000"/>
  <p:notesSz cx="6797675" cy="9926638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1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82" d="100"/>
          <a:sy n="82" d="100"/>
        </p:scale>
        <p:origin x="504" y="-4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roup 356">
            <a:extLst>
              <a:ext uri="{FF2B5EF4-FFF2-40B4-BE49-F238E27FC236}">
                <a16:creationId xmlns:a16="http://schemas.microsoft.com/office/drawing/2014/main" id="{41D57074-46F5-45B1-B935-ACC0760C5400}"/>
              </a:ext>
            </a:extLst>
          </p:cNvPr>
          <p:cNvGrpSpPr/>
          <p:nvPr/>
        </p:nvGrpSpPr>
        <p:grpSpPr>
          <a:xfrm>
            <a:off x="2509717" y="5209115"/>
            <a:ext cx="7169391" cy="1819708"/>
            <a:chOff x="2671295" y="4125921"/>
            <a:chExt cx="7169391" cy="1819708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2ADCC34C-5079-4AB9-A728-303F7F62970F}"/>
                </a:ext>
              </a:extLst>
            </p:cNvPr>
            <p:cNvGrpSpPr/>
            <p:nvPr/>
          </p:nvGrpSpPr>
          <p:grpSpPr>
            <a:xfrm>
              <a:off x="2671295" y="4125921"/>
              <a:ext cx="1696769" cy="1646684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53" name="Freeform 45">
                <a:extLst>
                  <a:ext uri="{FF2B5EF4-FFF2-40B4-BE49-F238E27FC236}">
                    <a16:creationId xmlns:a16="http://schemas.microsoft.com/office/drawing/2014/main" id="{C876B178-E1CA-4614-A48B-7A86A65ED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4" name="Freeform 46">
                <a:extLst>
                  <a:ext uri="{FF2B5EF4-FFF2-40B4-BE49-F238E27FC236}">
                    <a16:creationId xmlns:a16="http://schemas.microsoft.com/office/drawing/2014/main" id="{A936B0EE-FEA8-427F-850C-26B76F3EB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5" name="Freeform 47">
                <a:extLst>
                  <a:ext uri="{FF2B5EF4-FFF2-40B4-BE49-F238E27FC236}">
                    <a16:creationId xmlns:a16="http://schemas.microsoft.com/office/drawing/2014/main" id="{DF5E4A8D-476D-4DA8-A915-EAF591EBB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6" name="Freeform 48">
                <a:extLst>
                  <a:ext uri="{FF2B5EF4-FFF2-40B4-BE49-F238E27FC236}">
                    <a16:creationId xmlns:a16="http://schemas.microsoft.com/office/drawing/2014/main" id="{5901EBAB-6D2A-4A00-96B3-D848158D2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7" name="Freeform 49">
                <a:extLst>
                  <a:ext uri="{FF2B5EF4-FFF2-40B4-BE49-F238E27FC236}">
                    <a16:creationId xmlns:a16="http://schemas.microsoft.com/office/drawing/2014/main" id="{EDF276B5-1202-4C01-A77C-5A6FA8876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8" name="Freeform 50">
                <a:extLst>
                  <a:ext uri="{FF2B5EF4-FFF2-40B4-BE49-F238E27FC236}">
                    <a16:creationId xmlns:a16="http://schemas.microsoft.com/office/drawing/2014/main" id="{F29DA9CE-B328-4320-933C-3404C4146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9" name="Freeform 51">
                <a:extLst>
                  <a:ext uri="{FF2B5EF4-FFF2-40B4-BE49-F238E27FC236}">
                    <a16:creationId xmlns:a16="http://schemas.microsoft.com/office/drawing/2014/main" id="{2E1947A2-55B1-40E8-B758-30D462227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0" name="Freeform 52">
                <a:extLst>
                  <a:ext uri="{FF2B5EF4-FFF2-40B4-BE49-F238E27FC236}">
                    <a16:creationId xmlns:a16="http://schemas.microsoft.com/office/drawing/2014/main" id="{734D50F0-3AF2-419C-92A9-ED5617D49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1" name="Freeform 53">
                <a:extLst>
                  <a:ext uri="{FF2B5EF4-FFF2-40B4-BE49-F238E27FC236}">
                    <a16:creationId xmlns:a16="http://schemas.microsoft.com/office/drawing/2014/main" id="{C16B3D9E-B83A-487A-8E54-EACFFEACA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2" name="Freeform 54">
                <a:extLst>
                  <a:ext uri="{FF2B5EF4-FFF2-40B4-BE49-F238E27FC236}">
                    <a16:creationId xmlns:a16="http://schemas.microsoft.com/office/drawing/2014/main" id="{D79BBF97-AF92-486D-8514-CE01F2057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3" name="Freeform 55">
                <a:extLst>
                  <a:ext uri="{FF2B5EF4-FFF2-40B4-BE49-F238E27FC236}">
                    <a16:creationId xmlns:a16="http://schemas.microsoft.com/office/drawing/2014/main" id="{DAE68D75-1734-493C-A2D9-2E5F2BDE0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4" name="Freeform 56">
                <a:extLst>
                  <a:ext uri="{FF2B5EF4-FFF2-40B4-BE49-F238E27FC236}">
                    <a16:creationId xmlns:a16="http://schemas.microsoft.com/office/drawing/2014/main" id="{BB78F548-9E76-4C2B-ABF9-9CADA0254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5" name="Freeform 57">
                <a:extLst>
                  <a:ext uri="{FF2B5EF4-FFF2-40B4-BE49-F238E27FC236}">
                    <a16:creationId xmlns:a16="http://schemas.microsoft.com/office/drawing/2014/main" id="{A2F1F2FE-5554-4F50-800A-FD68B2F72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6" name="Freeform 58">
                <a:extLst>
                  <a:ext uri="{FF2B5EF4-FFF2-40B4-BE49-F238E27FC236}">
                    <a16:creationId xmlns:a16="http://schemas.microsoft.com/office/drawing/2014/main" id="{2DF0BB15-C98C-4AA8-8CA4-6C0277353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7" name="Freeform 59">
                <a:extLst>
                  <a:ext uri="{FF2B5EF4-FFF2-40B4-BE49-F238E27FC236}">
                    <a16:creationId xmlns:a16="http://schemas.microsoft.com/office/drawing/2014/main" id="{EE60964F-B5B5-4F96-973D-102C0B2B7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8" name="Freeform 60">
                <a:extLst>
                  <a:ext uri="{FF2B5EF4-FFF2-40B4-BE49-F238E27FC236}">
                    <a16:creationId xmlns:a16="http://schemas.microsoft.com/office/drawing/2014/main" id="{E5B50DB9-F2F4-484E-AABB-4522A2082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9" name="Freeform 61">
                <a:extLst>
                  <a:ext uri="{FF2B5EF4-FFF2-40B4-BE49-F238E27FC236}">
                    <a16:creationId xmlns:a16="http://schemas.microsoft.com/office/drawing/2014/main" id="{8676B9B8-141E-4216-B1D3-36E4741E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0" name="Freeform 62">
                <a:extLst>
                  <a:ext uri="{FF2B5EF4-FFF2-40B4-BE49-F238E27FC236}">
                    <a16:creationId xmlns:a16="http://schemas.microsoft.com/office/drawing/2014/main" id="{002850B2-BA1F-4C32-9F9A-C4B9F8E54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1" name="Freeform 63">
                <a:extLst>
                  <a:ext uri="{FF2B5EF4-FFF2-40B4-BE49-F238E27FC236}">
                    <a16:creationId xmlns:a16="http://schemas.microsoft.com/office/drawing/2014/main" id="{A58B6B84-E501-4DF7-A81A-D6728BB75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2" name="Freeform 64">
                <a:extLst>
                  <a:ext uri="{FF2B5EF4-FFF2-40B4-BE49-F238E27FC236}">
                    <a16:creationId xmlns:a16="http://schemas.microsoft.com/office/drawing/2014/main" id="{003E4711-3EFB-4677-82DB-8F26DFA33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3" name="Freeform 65">
                <a:extLst>
                  <a:ext uri="{FF2B5EF4-FFF2-40B4-BE49-F238E27FC236}">
                    <a16:creationId xmlns:a16="http://schemas.microsoft.com/office/drawing/2014/main" id="{54EDBF45-9B95-4F97-85C9-CFCBF0F55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4" name="Freeform 66">
                <a:extLst>
                  <a:ext uri="{FF2B5EF4-FFF2-40B4-BE49-F238E27FC236}">
                    <a16:creationId xmlns:a16="http://schemas.microsoft.com/office/drawing/2014/main" id="{001C1134-072F-44D2-8B62-8F213B3EA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5" name="Freeform 67">
                <a:extLst>
                  <a:ext uri="{FF2B5EF4-FFF2-40B4-BE49-F238E27FC236}">
                    <a16:creationId xmlns:a16="http://schemas.microsoft.com/office/drawing/2014/main" id="{665703C5-E921-4704-B9AB-88893A8A8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6" name="Freeform 68">
                <a:extLst>
                  <a:ext uri="{FF2B5EF4-FFF2-40B4-BE49-F238E27FC236}">
                    <a16:creationId xmlns:a16="http://schemas.microsoft.com/office/drawing/2014/main" id="{42FB399A-662E-40A5-9FD0-2E62D77D7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7" name="Freeform 69">
                <a:extLst>
                  <a:ext uri="{FF2B5EF4-FFF2-40B4-BE49-F238E27FC236}">
                    <a16:creationId xmlns:a16="http://schemas.microsoft.com/office/drawing/2014/main" id="{6293E8DB-63C0-446E-90CA-9CCC012D6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2C797C2A-960D-473C-B7EE-BFBF5068B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9" name="Freeform 71">
                <a:extLst>
                  <a:ext uri="{FF2B5EF4-FFF2-40B4-BE49-F238E27FC236}">
                    <a16:creationId xmlns:a16="http://schemas.microsoft.com/office/drawing/2014/main" id="{C9A3E86E-E9A9-4154-AA6C-2908FE096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0" name="Freeform 72">
                <a:extLst>
                  <a:ext uri="{FF2B5EF4-FFF2-40B4-BE49-F238E27FC236}">
                    <a16:creationId xmlns:a16="http://schemas.microsoft.com/office/drawing/2014/main" id="{6CDCC290-C972-4118-B7D1-1104F17F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1" name="Freeform 73">
                <a:extLst>
                  <a:ext uri="{FF2B5EF4-FFF2-40B4-BE49-F238E27FC236}">
                    <a16:creationId xmlns:a16="http://schemas.microsoft.com/office/drawing/2014/main" id="{F31E1618-B843-41E0-8514-9D3366562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2" name="Freeform 74">
                <a:extLst>
                  <a:ext uri="{FF2B5EF4-FFF2-40B4-BE49-F238E27FC236}">
                    <a16:creationId xmlns:a16="http://schemas.microsoft.com/office/drawing/2014/main" id="{F8BE74C5-1F2F-45CC-A0F0-F4727CB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3" name="Freeform 75">
                <a:extLst>
                  <a:ext uri="{FF2B5EF4-FFF2-40B4-BE49-F238E27FC236}">
                    <a16:creationId xmlns:a16="http://schemas.microsoft.com/office/drawing/2014/main" id="{2782A147-B683-4387-BE0D-0C4CA1D56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4" name="Freeform 76">
                <a:extLst>
                  <a:ext uri="{FF2B5EF4-FFF2-40B4-BE49-F238E27FC236}">
                    <a16:creationId xmlns:a16="http://schemas.microsoft.com/office/drawing/2014/main" id="{0555BAE6-67FE-4A09-ACC8-9B3854451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5" name="Freeform 77">
                <a:extLst>
                  <a:ext uri="{FF2B5EF4-FFF2-40B4-BE49-F238E27FC236}">
                    <a16:creationId xmlns:a16="http://schemas.microsoft.com/office/drawing/2014/main" id="{8F348F79-1CF2-4894-9122-4B830248D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6" name="Freeform 78">
                <a:extLst>
                  <a:ext uri="{FF2B5EF4-FFF2-40B4-BE49-F238E27FC236}">
                    <a16:creationId xmlns:a16="http://schemas.microsoft.com/office/drawing/2014/main" id="{D7554A38-CAE4-4B1C-A42C-77AD504F7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7" name="Freeform 79">
                <a:extLst>
                  <a:ext uri="{FF2B5EF4-FFF2-40B4-BE49-F238E27FC236}">
                    <a16:creationId xmlns:a16="http://schemas.microsoft.com/office/drawing/2014/main" id="{C0772E98-4BE1-4330-B314-53F67257E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8" name="Freeform 80">
                <a:extLst>
                  <a:ext uri="{FF2B5EF4-FFF2-40B4-BE49-F238E27FC236}">
                    <a16:creationId xmlns:a16="http://schemas.microsoft.com/office/drawing/2014/main" id="{456C639B-D30F-4069-AFB9-C667D8BC6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9" name="Freeform 81">
                <a:extLst>
                  <a:ext uri="{FF2B5EF4-FFF2-40B4-BE49-F238E27FC236}">
                    <a16:creationId xmlns:a16="http://schemas.microsoft.com/office/drawing/2014/main" id="{B9179280-AAB3-476F-AD63-9E2A5E6DB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0" name="Freeform 82">
                <a:extLst>
                  <a:ext uri="{FF2B5EF4-FFF2-40B4-BE49-F238E27FC236}">
                    <a16:creationId xmlns:a16="http://schemas.microsoft.com/office/drawing/2014/main" id="{7517DEEF-C1F4-4438-94D4-3737446FC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1" name="Freeform 83">
                <a:extLst>
                  <a:ext uri="{FF2B5EF4-FFF2-40B4-BE49-F238E27FC236}">
                    <a16:creationId xmlns:a16="http://schemas.microsoft.com/office/drawing/2014/main" id="{F580B609-9B50-4155-8CCB-6D8217336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2" name="Freeform 84">
                <a:extLst>
                  <a:ext uri="{FF2B5EF4-FFF2-40B4-BE49-F238E27FC236}">
                    <a16:creationId xmlns:a16="http://schemas.microsoft.com/office/drawing/2014/main" id="{83BC2080-36BC-4CF6-A27C-22DF251FA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3" name="Freeform 85">
                <a:extLst>
                  <a:ext uri="{FF2B5EF4-FFF2-40B4-BE49-F238E27FC236}">
                    <a16:creationId xmlns:a16="http://schemas.microsoft.com/office/drawing/2014/main" id="{24DE015F-008B-47BD-9121-F999BC31D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4" name="Freeform 86">
                <a:extLst>
                  <a:ext uri="{FF2B5EF4-FFF2-40B4-BE49-F238E27FC236}">
                    <a16:creationId xmlns:a16="http://schemas.microsoft.com/office/drawing/2014/main" id="{CF6B7E83-F429-4A79-9743-C578ACD08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5" name="Freeform 87">
                <a:extLst>
                  <a:ext uri="{FF2B5EF4-FFF2-40B4-BE49-F238E27FC236}">
                    <a16:creationId xmlns:a16="http://schemas.microsoft.com/office/drawing/2014/main" id="{F40CAA24-BBFD-4F46-883B-36111CE95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6" name="Oval 88">
                <a:extLst>
                  <a:ext uri="{FF2B5EF4-FFF2-40B4-BE49-F238E27FC236}">
                    <a16:creationId xmlns:a16="http://schemas.microsoft.com/office/drawing/2014/main" id="{E8B38016-A17C-4588-B0CD-44D6C7291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7" name="Oval 89">
                <a:extLst>
                  <a:ext uri="{FF2B5EF4-FFF2-40B4-BE49-F238E27FC236}">
                    <a16:creationId xmlns:a16="http://schemas.microsoft.com/office/drawing/2014/main" id="{1060C8D3-A98A-4F69-A9A1-6D5920E71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8" name="Oval 90">
                <a:extLst>
                  <a:ext uri="{FF2B5EF4-FFF2-40B4-BE49-F238E27FC236}">
                    <a16:creationId xmlns:a16="http://schemas.microsoft.com/office/drawing/2014/main" id="{6749E4A7-9419-4D11-A8B0-41825232F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9" name="Oval 91">
                <a:extLst>
                  <a:ext uri="{FF2B5EF4-FFF2-40B4-BE49-F238E27FC236}">
                    <a16:creationId xmlns:a16="http://schemas.microsoft.com/office/drawing/2014/main" id="{42C0CEDE-DFA8-4580-AB18-E3A7BAC43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0" name="Oval 92">
                <a:extLst>
                  <a:ext uri="{FF2B5EF4-FFF2-40B4-BE49-F238E27FC236}">
                    <a16:creationId xmlns:a16="http://schemas.microsoft.com/office/drawing/2014/main" id="{D827EF5F-281A-4EBD-813D-B15790618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1" name="Oval 93">
                <a:extLst>
                  <a:ext uri="{FF2B5EF4-FFF2-40B4-BE49-F238E27FC236}">
                    <a16:creationId xmlns:a16="http://schemas.microsoft.com/office/drawing/2014/main" id="{62153CC3-A58F-4B02-9C05-0E62B2718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2" name="Oval 94">
                <a:extLst>
                  <a:ext uri="{FF2B5EF4-FFF2-40B4-BE49-F238E27FC236}">
                    <a16:creationId xmlns:a16="http://schemas.microsoft.com/office/drawing/2014/main" id="{3C45E057-10A4-41A5-8993-6495FFCF4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3" name="Freeform 95">
                <a:extLst>
                  <a:ext uri="{FF2B5EF4-FFF2-40B4-BE49-F238E27FC236}">
                    <a16:creationId xmlns:a16="http://schemas.microsoft.com/office/drawing/2014/main" id="{DFDA823A-9DC6-4D1B-8A1B-06FE0834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FE85F524-0706-42C4-990F-8DDAE89360BE}"/>
                </a:ext>
              </a:extLst>
            </p:cNvPr>
            <p:cNvGrpSpPr/>
            <p:nvPr/>
          </p:nvGrpSpPr>
          <p:grpSpPr>
            <a:xfrm>
              <a:off x="7994409" y="4153850"/>
              <a:ext cx="1846277" cy="1791779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6" name="Freeform 45">
                <a:extLst>
                  <a:ext uri="{FF2B5EF4-FFF2-40B4-BE49-F238E27FC236}">
                    <a16:creationId xmlns:a16="http://schemas.microsoft.com/office/drawing/2014/main" id="{425C3E68-B57A-440D-97B6-7B08BC670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7" name="Freeform 46">
                <a:extLst>
                  <a:ext uri="{FF2B5EF4-FFF2-40B4-BE49-F238E27FC236}">
                    <a16:creationId xmlns:a16="http://schemas.microsoft.com/office/drawing/2014/main" id="{4C3B5250-6245-4F29-A835-8687D5DDB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8" name="Freeform 47">
                <a:extLst>
                  <a:ext uri="{FF2B5EF4-FFF2-40B4-BE49-F238E27FC236}">
                    <a16:creationId xmlns:a16="http://schemas.microsoft.com/office/drawing/2014/main" id="{62B4A64C-56A6-466E-84DC-432BFBFDA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9" name="Freeform 48">
                <a:extLst>
                  <a:ext uri="{FF2B5EF4-FFF2-40B4-BE49-F238E27FC236}">
                    <a16:creationId xmlns:a16="http://schemas.microsoft.com/office/drawing/2014/main" id="{7AE4D2DC-E5AC-4B7C-AF45-3F4AFE3F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0" name="Freeform 49">
                <a:extLst>
                  <a:ext uri="{FF2B5EF4-FFF2-40B4-BE49-F238E27FC236}">
                    <a16:creationId xmlns:a16="http://schemas.microsoft.com/office/drawing/2014/main" id="{0F33D643-C5D8-450B-8BA2-19794F86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1" name="Freeform 50">
                <a:extLst>
                  <a:ext uri="{FF2B5EF4-FFF2-40B4-BE49-F238E27FC236}">
                    <a16:creationId xmlns:a16="http://schemas.microsoft.com/office/drawing/2014/main" id="{12335876-2BA3-4877-9C22-52D3ED4F7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2" name="Freeform 51">
                <a:extLst>
                  <a:ext uri="{FF2B5EF4-FFF2-40B4-BE49-F238E27FC236}">
                    <a16:creationId xmlns:a16="http://schemas.microsoft.com/office/drawing/2014/main" id="{D1A240EE-A984-4E31-90C5-537A41D87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3" name="Freeform 52">
                <a:extLst>
                  <a:ext uri="{FF2B5EF4-FFF2-40B4-BE49-F238E27FC236}">
                    <a16:creationId xmlns:a16="http://schemas.microsoft.com/office/drawing/2014/main" id="{86AD080C-5C66-43AB-8571-D5DCE5B67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4" name="Freeform 53">
                <a:extLst>
                  <a:ext uri="{FF2B5EF4-FFF2-40B4-BE49-F238E27FC236}">
                    <a16:creationId xmlns:a16="http://schemas.microsoft.com/office/drawing/2014/main" id="{8A64124D-70B8-43C8-8486-875A1055A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5" name="Freeform 54">
                <a:extLst>
                  <a:ext uri="{FF2B5EF4-FFF2-40B4-BE49-F238E27FC236}">
                    <a16:creationId xmlns:a16="http://schemas.microsoft.com/office/drawing/2014/main" id="{595FC654-F8F6-44D0-82F9-3BC24E82E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6" name="Freeform 55">
                <a:extLst>
                  <a:ext uri="{FF2B5EF4-FFF2-40B4-BE49-F238E27FC236}">
                    <a16:creationId xmlns:a16="http://schemas.microsoft.com/office/drawing/2014/main" id="{EFB20E3C-9FE7-4775-BB6B-691A4449A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7" name="Freeform 56">
                <a:extLst>
                  <a:ext uri="{FF2B5EF4-FFF2-40B4-BE49-F238E27FC236}">
                    <a16:creationId xmlns:a16="http://schemas.microsoft.com/office/drawing/2014/main" id="{9728CC22-4454-40BE-9E48-6DED38B55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8" name="Freeform 57">
                <a:extLst>
                  <a:ext uri="{FF2B5EF4-FFF2-40B4-BE49-F238E27FC236}">
                    <a16:creationId xmlns:a16="http://schemas.microsoft.com/office/drawing/2014/main" id="{45B84B80-4465-4942-AFA1-BC6886E09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9" name="Freeform 58">
                <a:extLst>
                  <a:ext uri="{FF2B5EF4-FFF2-40B4-BE49-F238E27FC236}">
                    <a16:creationId xmlns:a16="http://schemas.microsoft.com/office/drawing/2014/main" id="{47520FEF-4FCE-41E9-B066-83807AC71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0" name="Freeform 59">
                <a:extLst>
                  <a:ext uri="{FF2B5EF4-FFF2-40B4-BE49-F238E27FC236}">
                    <a16:creationId xmlns:a16="http://schemas.microsoft.com/office/drawing/2014/main" id="{7954A0DE-9B9B-45EC-BC6D-3ED3464F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1" name="Freeform 60">
                <a:extLst>
                  <a:ext uri="{FF2B5EF4-FFF2-40B4-BE49-F238E27FC236}">
                    <a16:creationId xmlns:a16="http://schemas.microsoft.com/office/drawing/2014/main" id="{AC25A0D5-3600-47FB-847A-42F859836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2" name="Freeform 61">
                <a:extLst>
                  <a:ext uri="{FF2B5EF4-FFF2-40B4-BE49-F238E27FC236}">
                    <a16:creationId xmlns:a16="http://schemas.microsoft.com/office/drawing/2014/main" id="{A7416D14-C877-4E42-9E71-DADA74BD9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3" name="Freeform 62">
                <a:extLst>
                  <a:ext uri="{FF2B5EF4-FFF2-40B4-BE49-F238E27FC236}">
                    <a16:creationId xmlns:a16="http://schemas.microsoft.com/office/drawing/2014/main" id="{1B518CFF-47D2-457F-9ABA-2573E11EE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4" name="Freeform 63">
                <a:extLst>
                  <a:ext uri="{FF2B5EF4-FFF2-40B4-BE49-F238E27FC236}">
                    <a16:creationId xmlns:a16="http://schemas.microsoft.com/office/drawing/2014/main" id="{D808793E-9B3C-4F8A-86E6-B50993578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5" name="Freeform 64">
                <a:extLst>
                  <a:ext uri="{FF2B5EF4-FFF2-40B4-BE49-F238E27FC236}">
                    <a16:creationId xmlns:a16="http://schemas.microsoft.com/office/drawing/2014/main" id="{0692F520-C1C0-4CF2-95C3-088E05436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6" name="Freeform 65">
                <a:extLst>
                  <a:ext uri="{FF2B5EF4-FFF2-40B4-BE49-F238E27FC236}">
                    <a16:creationId xmlns:a16="http://schemas.microsoft.com/office/drawing/2014/main" id="{A76B675E-2A4C-4944-A7B6-11C47AFAE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7" name="Freeform 66">
                <a:extLst>
                  <a:ext uri="{FF2B5EF4-FFF2-40B4-BE49-F238E27FC236}">
                    <a16:creationId xmlns:a16="http://schemas.microsoft.com/office/drawing/2014/main" id="{C4470775-E150-4FE0-9DD6-D452B8FEA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8" name="Freeform 67">
                <a:extLst>
                  <a:ext uri="{FF2B5EF4-FFF2-40B4-BE49-F238E27FC236}">
                    <a16:creationId xmlns:a16="http://schemas.microsoft.com/office/drawing/2014/main" id="{C11ACAAC-110C-43D8-8871-1A2615050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9" name="Freeform 68">
                <a:extLst>
                  <a:ext uri="{FF2B5EF4-FFF2-40B4-BE49-F238E27FC236}">
                    <a16:creationId xmlns:a16="http://schemas.microsoft.com/office/drawing/2014/main" id="{0B0315EB-BF1C-44A4-83AC-9BEF4131E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0" name="Freeform 69">
                <a:extLst>
                  <a:ext uri="{FF2B5EF4-FFF2-40B4-BE49-F238E27FC236}">
                    <a16:creationId xmlns:a16="http://schemas.microsoft.com/office/drawing/2014/main" id="{45F86EB3-434D-44F4-8189-BB9C1ADA3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1" name="Freeform 70">
                <a:extLst>
                  <a:ext uri="{FF2B5EF4-FFF2-40B4-BE49-F238E27FC236}">
                    <a16:creationId xmlns:a16="http://schemas.microsoft.com/office/drawing/2014/main" id="{1956F8FD-1F0B-4AA1-957C-DD9BBAA99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2" name="Freeform 71">
                <a:extLst>
                  <a:ext uri="{FF2B5EF4-FFF2-40B4-BE49-F238E27FC236}">
                    <a16:creationId xmlns:a16="http://schemas.microsoft.com/office/drawing/2014/main" id="{4992DA83-E0EA-4E48-8ABB-B93305B7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3" name="Freeform 72">
                <a:extLst>
                  <a:ext uri="{FF2B5EF4-FFF2-40B4-BE49-F238E27FC236}">
                    <a16:creationId xmlns:a16="http://schemas.microsoft.com/office/drawing/2014/main" id="{3681288E-C44D-4FF7-AA1D-DB7A1C55A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4" name="Freeform 73">
                <a:extLst>
                  <a:ext uri="{FF2B5EF4-FFF2-40B4-BE49-F238E27FC236}">
                    <a16:creationId xmlns:a16="http://schemas.microsoft.com/office/drawing/2014/main" id="{3B51B520-CDAE-463F-ABB7-7AF0FC4F4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5" name="Freeform 74">
                <a:extLst>
                  <a:ext uri="{FF2B5EF4-FFF2-40B4-BE49-F238E27FC236}">
                    <a16:creationId xmlns:a16="http://schemas.microsoft.com/office/drawing/2014/main" id="{32348A94-1C27-45E1-B7FC-721C16B1C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6" name="Freeform 75">
                <a:extLst>
                  <a:ext uri="{FF2B5EF4-FFF2-40B4-BE49-F238E27FC236}">
                    <a16:creationId xmlns:a16="http://schemas.microsoft.com/office/drawing/2014/main" id="{0650E49D-A7F3-48DE-A6E1-33ED548CA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7" name="Freeform 76">
                <a:extLst>
                  <a:ext uri="{FF2B5EF4-FFF2-40B4-BE49-F238E27FC236}">
                    <a16:creationId xmlns:a16="http://schemas.microsoft.com/office/drawing/2014/main" id="{582259C3-892E-4B7D-BA7F-E27AAB345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8" name="Freeform 77">
                <a:extLst>
                  <a:ext uri="{FF2B5EF4-FFF2-40B4-BE49-F238E27FC236}">
                    <a16:creationId xmlns:a16="http://schemas.microsoft.com/office/drawing/2014/main" id="{22BF2ECC-3D5E-4EF8-9B77-28CA2ADF0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9" name="Freeform 78">
                <a:extLst>
                  <a:ext uri="{FF2B5EF4-FFF2-40B4-BE49-F238E27FC236}">
                    <a16:creationId xmlns:a16="http://schemas.microsoft.com/office/drawing/2014/main" id="{85813FD9-9BEB-4E79-9100-16680F8C6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0" name="Freeform 79">
                <a:extLst>
                  <a:ext uri="{FF2B5EF4-FFF2-40B4-BE49-F238E27FC236}">
                    <a16:creationId xmlns:a16="http://schemas.microsoft.com/office/drawing/2014/main" id="{28657704-296A-431B-8939-8667CF730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1" name="Freeform 80">
                <a:extLst>
                  <a:ext uri="{FF2B5EF4-FFF2-40B4-BE49-F238E27FC236}">
                    <a16:creationId xmlns:a16="http://schemas.microsoft.com/office/drawing/2014/main" id="{48AC7458-7D25-4DA7-B0C2-2F12FFA2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2" name="Freeform 81">
                <a:extLst>
                  <a:ext uri="{FF2B5EF4-FFF2-40B4-BE49-F238E27FC236}">
                    <a16:creationId xmlns:a16="http://schemas.microsoft.com/office/drawing/2014/main" id="{2EB09D66-2FC5-42E7-BE16-BF31FCC47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3" name="Freeform 82">
                <a:extLst>
                  <a:ext uri="{FF2B5EF4-FFF2-40B4-BE49-F238E27FC236}">
                    <a16:creationId xmlns:a16="http://schemas.microsoft.com/office/drawing/2014/main" id="{191981C0-A1E3-4DCB-BAEB-988349DBA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4" name="Freeform 83">
                <a:extLst>
                  <a:ext uri="{FF2B5EF4-FFF2-40B4-BE49-F238E27FC236}">
                    <a16:creationId xmlns:a16="http://schemas.microsoft.com/office/drawing/2014/main" id="{C68873B9-1A2C-4E8B-AD6A-030C242C7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5" name="Freeform 84">
                <a:extLst>
                  <a:ext uri="{FF2B5EF4-FFF2-40B4-BE49-F238E27FC236}">
                    <a16:creationId xmlns:a16="http://schemas.microsoft.com/office/drawing/2014/main" id="{8FA30C5A-D88E-49AB-B689-CC33DE178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6" name="Freeform 85">
                <a:extLst>
                  <a:ext uri="{FF2B5EF4-FFF2-40B4-BE49-F238E27FC236}">
                    <a16:creationId xmlns:a16="http://schemas.microsoft.com/office/drawing/2014/main" id="{3958E78D-26C0-4262-9F16-7FCB0F6D3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7" name="Freeform 86">
                <a:extLst>
                  <a:ext uri="{FF2B5EF4-FFF2-40B4-BE49-F238E27FC236}">
                    <a16:creationId xmlns:a16="http://schemas.microsoft.com/office/drawing/2014/main" id="{F1FAA359-F456-4B11-BC49-A2F881329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8" name="Freeform 87">
                <a:extLst>
                  <a:ext uri="{FF2B5EF4-FFF2-40B4-BE49-F238E27FC236}">
                    <a16:creationId xmlns:a16="http://schemas.microsoft.com/office/drawing/2014/main" id="{3F465667-8126-46C5-880B-DED5908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9" name="Oval 88">
                <a:extLst>
                  <a:ext uri="{FF2B5EF4-FFF2-40B4-BE49-F238E27FC236}">
                    <a16:creationId xmlns:a16="http://schemas.microsoft.com/office/drawing/2014/main" id="{6604DDD0-4FBF-4488-876E-DB2765F1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0" name="Oval 89">
                <a:extLst>
                  <a:ext uri="{FF2B5EF4-FFF2-40B4-BE49-F238E27FC236}">
                    <a16:creationId xmlns:a16="http://schemas.microsoft.com/office/drawing/2014/main" id="{45BB4447-134A-4DF0-85CD-7FC125C17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1" name="Oval 90">
                <a:extLst>
                  <a:ext uri="{FF2B5EF4-FFF2-40B4-BE49-F238E27FC236}">
                    <a16:creationId xmlns:a16="http://schemas.microsoft.com/office/drawing/2014/main" id="{998E9EBA-2C36-403C-BD1C-16239A4A6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2" name="Oval 91">
                <a:extLst>
                  <a:ext uri="{FF2B5EF4-FFF2-40B4-BE49-F238E27FC236}">
                    <a16:creationId xmlns:a16="http://schemas.microsoft.com/office/drawing/2014/main" id="{0A87AF0D-2610-48B7-A218-11A7F17D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3" name="Oval 92">
                <a:extLst>
                  <a:ext uri="{FF2B5EF4-FFF2-40B4-BE49-F238E27FC236}">
                    <a16:creationId xmlns:a16="http://schemas.microsoft.com/office/drawing/2014/main" id="{225A1322-ED97-4730-96BC-2B76ECC2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4" name="Oval 93">
                <a:extLst>
                  <a:ext uri="{FF2B5EF4-FFF2-40B4-BE49-F238E27FC236}">
                    <a16:creationId xmlns:a16="http://schemas.microsoft.com/office/drawing/2014/main" id="{685D9134-885A-4376-BB98-2623B05E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5" name="Oval 94">
                <a:extLst>
                  <a:ext uri="{FF2B5EF4-FFF2-40B4-BE49-F238E27FC236}">
                    <a16:creationId xmlns:a16="http://schemas.microsoft.com/office/drawing/2014/main" id="{9079F097-7996-403E-884E-E98686A17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6" name="Freeform 95">
                <a:extLst>
                  <a:ext uri="{FF2B5EF4-FFF2-40B4-BE49-F238E27FC236}">
                    <a16:creationId xmlns:a16="http://schemas.microsoft.com/office/drawing/2014/main" id="{36DCE324-A6D0-4BA3-B73F-613175AEB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6A231EDF-FF28-44E1-B35F-3535513AA8F0}"/>
              </a:ext>
            </a:extLst>
          </p:cNvPr>
          <p:cNvGrpSpPr/>
          <p:nvPr/>
        </p:nvGrpSpPr>
        <p:grpSpPr>
          <a:xfrm>
            <a:off x="4376058" y="4661721"/>
            <a:ext cx="3513811" cy="1806623"/>
            <a:chOff x="4376058" y="3943592"/>
            <a:chExt cx="3513811" cy="180662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B21E239-22F9-44C2-873E-CEAA03A68F11}"/>
                </a:ext>
              </a:extLst>
            </p:cNvPr>
            <p:cNvGrpSpPr/>
            <p:nvPr/>
          </p:nvGrpSpPr>
          <p:grpSpPr>
            <a:xfrm>
              <a:off x="4376058" y="4139253"/>
              <a:ext cx="1567630" cy="1549673"/>
              <a:chOff x="1403457" y="616946"/>
              <a:chExt cx="3611777" cy="3570404"/>
            </a:xfrm>
          </p:grpSpPr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8139155B-62B1-44F5-8021-0EA898F5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21E31DEF-802A-4B4B-A51E-22A36E7BB4A5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51" name="Freeform 5">
                  <a:extLst>
                    <a:ext uri="{FF2B5EF4-FFF2-40B4-BE49-F238E27FC236}">
                      <a16:creationId xmlns:a16="http://schemas.microsoft.com/office/drawing/2014/main" id="{139B4D14-5B8A-45D3-A586-6F84BC1250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A65AD511-A692-4D71-82EE-A74D80AE6E78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153" name="Freeform 7">
                    <a:extLst>
                      <a:ext uri="{FF2B5EF4-FFF2-40B4-BE49-F238E27FC236}">
                        <a16:creationId xmlns:a16="http://schemas.microsoft.com/office/drawing/2014/main" id="{1CCEC024-DD59-4B36-BCDE-2D20C8E80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4" name="Freeform 8">
                    <a:extLst>
                      <a:ext uri="{FF2B5EF4-FFF2-40B4-BE49-F238E27FC236}">
                        <a16:creationId xmlns:a16="http://schemas.microsoft.com/office/drawing/2014/main" id="{38DB9F98-B029-45DB-BD9C-17B958CD7E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5" name="Freeform 9">
                    <a:extLst>
                      <a:ext uri="{FF2B5EF4-FFF2-40B4-BE49-F238E27FC236}">
                        <a16:creationId xmlns:a16="http://schemas.microsoft.com/office/drawing/2014/main" id="{92ACD1AE-6D2C-4C05-9B14-89699DF8D7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6" name="Freeform 10">
                    <a:extLst>
                      <a:ext uri="{FF2B5EF4-FFF2-40B4-BE49-F238E27FC236}">
                        <a16:creationId xmlns:a16="http://schemas.microsoft.com/office/drawing/2014/main" id="{267C3A85-6354-4943-A9C2-FC17AC434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7" name="Freeform 11">
                    <a:extLst>
                      <a:ext uri="{FF2B5EF4-FFF2-40B4-BE49-F238E27FC236}">
                        <a16:creationId xmlns:a16="http://schemas.microsoft.com/office/drawing/2014/main" id="{8DCC6A55-0AFF-40F3-BA51-8677C436C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8" name="Freeform 12">
                    <a:extLst>
                      <a:ext uri="{FF2B5EF4-FFF2-40B4-BE49-F238E27FC236}">
                        <a16:creationId xmlns:a16="http://schemas.microsoft.com/office/drawing/2014/main" id="{93FDC606-5F82-4120-962B-96AECC8B9C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9" name="Freeform 13">
                    <a:extLst>
                      <a:ext uri="{FF2B5EF4-FFF2-40B4-BE49-F238E27FC236}">
                        <a16:creationId xmlns:a16="http://schemas.microsoft.com/office/drawing/2014/main" id="{701DC407-3E5F-4FB4-AC6A-8405E996DB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0" name="Freeform 14">
                    <a:extLst>
                      <a:ext uri="{FF2B5EF4-FFF2-40B4-BE49-F238E27FC236}">
                        <a16:creationId xmlns:a16="http://schemas.microsoft.com/office/drawing/2014/main" id="{F685086A-C0C0-46D6-A0DE-CB1B94128A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1" name="Freeform 15">
                    <a:extLst>
                      <a:ext uri="{FF2B5EF4-FFF2-40B4-BE49-F238E27FC236}">
                        <a16:creationId xmlns:a16="http://schemas.microsoft.com/office/drawing/2014/main" id="{E081478C-0EAC-4E59-A241-44F6CEB188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2" name="Freeform 16">
                    <a:extLst>
                      <a:ext uri="{FF2B5EF4-FFF2-40B4-BE49-F238E27FC236}">
                        <a16:creationId xmlns:a16="http://schemas.microsoft.com/office/drawing/2014/main" id="{6BBB6AEA-7664-48E1-8C6C-06D53C63DF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3" name="Freeform 17">
                    <a:extLst>
                      <a:ext uri="{FF2B5EF4-FFF2-40B4-BE49-F238E27FC236}">
                        <a16:creationId xmlns:a16="http://schemas.microsoft.com/office/drawing/2014/main" id="{517341AC-B1DD-4C0F-8B6A-0539CC1FE5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4" name="Freeform 18">
                    <a:extLst>
                      <a:ext uri="{FF2B5EF4-FFF2-40B4-BE49-F238E27FC236}">
                        <a16:creationId xmlns:a16="http://schemas.microsoft.com/office/drawing/2014/main" id="{6BE3BD3E-230B-4BFC-8C23-E61AB2844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5" name="Freeform 19">
                    <a:extLst>
                      <a:ext uri="{FF2B5EF4-FFF2-40B4-BE49-F238E27FC236}">
                        <a16:creationId xmlns:a16="http://schemas.microsoft.com/office/drawing/2014/main" id="{1D08C083-894A-4DA2-9143-E2F2D5A2FF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6" name="Freeform 20">
                    <a:extLst>
                      <a:ext uri="{FF2B5EF4-FFF2-40B4-BE49-F238E27FC236}">
                        <a16:creationId xmlns:a16="http://schemas.microsoft.com/office/drawing/2014/main" id="{5DD4FD14-8CDB-4129-873C-31D7AC3197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7" name="Freeform 21">
                    <a:extLst>
                      <a:ext uri="{FF2B5EF4-FFF2-40B4-BE49-F238E27FC236}">
                        <a16:creationId xmlns:a16="http://schemas.microsoft.com/office/drawing/2014/main" id="{88389960-B7CB-4036-9F86-E65BF4135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91" name="Freeform 23">
                <a:extLst>
                  <a:ext uri="{FF2B5EF4-FFF2-40B4-BE49-F238E27FC236}">
                    <a16:creationId xmlns:a16="http://schemas.microsoft.com/office/drawing/2014/main" id="{21E6C908-7BCF-49DE-95B1-85A200B0F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4A96848-876E-44F1-9326-8D1DD35519E2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41" name="Freeform 22">
                  <a:extLst>
                    <a:ext uri="{FF2B5EF4-FFF2-40B4-BE49-F238E27FC236}">
                      <a16:creationId xmlns:a16="http://schemas.microsoft.com/office/drawing/2014/main" id="{F7E12436-2A7F-42AC-AB94-CF5D9AA40A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2" name="Freeform 24">
                  <a:extLst>
                    <a:ext uri="{FF2B5EF4-FFF2-40B4-BE49-F238E27FC236}">
                      <a16:creationId xmlns:a16="http://schemas.microsoft.com/office/drawing/2014/main" id="{E8EFDA85-0967-4C47-A273-7F9B0454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3" name="Freeform 25">
                  <a:extLst>
                    <a:ext uri="{FF2B5EF4-FFF2-40B4-BE49-F238E27FC236}">
                      <a16:creationId xmlns:a16="http://schemas.microsoft.com/office/drawing/2014/main" id="{7F081764-0B2E-46BE-AFE2-B450B681FF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4" name="Freeform 26">
                  <a:extLst>
                    <a:ext uri="{FF2B5EF4-FFF2-40B4-BE49-F238E27FC236}">
                      <a16:creationId xmlns:a16="http://schemas.microsoft.com/office/drawing/2014/main" id="{08038300-CC71-4D13-9C56-38857CE80C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5" name="Freeform 27">
                  <a:extLst>
                    <a:ext uri="{FF2B5EF4-FFF2-40B4-BE49-F238E27FC236}">
                      <a16:creationId xmlns:a16="http://schemas.microsoft.com/office/drawing/2014/main" id="{D9BE85D2-19E8-4280-9EE1-1022263477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6" name="Freeform 28">
                  <a:extLst>
                    <a:ext uri="{FF2B5EF4-FFF2-40B4-BE49-F238E27FC236}">
                      <a16:creationId xmlns:a16="http://schemas.microsoft.com/office/drawing/2014/main" id="{29620CE1-6ADB-4294-B117-B4BF3A040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7" name="Rectangle 29">
                  <a:extLst>
                    <a:ext uri="{FF2B5EF4-FFF2-40B4-BE49-F238E27FC236}">
                      <a16:creationId xmlns:a16="http://schemas.microsoft.com/office/drawing/2014/main" id="{1F51BEC2-5B32-4BFF-8E00-D8D4906EF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8" name="Rectangle 30">
                  <a:extLst>
                    <a:ext uri="{FF2B5EF4-FFF2-40B4-BE49-F238E27FC236}">
                      <a16:creationId xmlns:a16="http://schemas.microsoft.com/office/drawing/2014/main" id="{17C81218-B3F2-442F-86D7-4367211D9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9" name="Rectangle 31">
                  <a:extLst>
                    <a:ext uri="{FF2B5EF4-FFF2-40B4-BE49-F238E27FC236}">
                      <a16:creationId xmlns:a16="http://schemas.microsoft.com/office/drawing/2014/main" id="{F9FC4A51-EB23-404B-A349-D0617646C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0" name="Rectangle 32">
                  <a:extLst>
                    <a:ext uri="{FF2B5EF4-FFF2-40B4-BE49-F238E27FC236}">
                      <a16:creationId xmlns:a16="http://schemas.microsoft.com/office/drawing/2014/main" id="{8DD3DE19-5DF4-4767-BF80-632269BBD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0DEF107-802E-4CBF-879F-5422330906E1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31" name="Rectangle 33">
                  <a:extLst>
                    <a:ext uri="{FF2B5EF4-FFF2-40B4-BE49-F238E27FC236}">
                      <a16:creationId xmlns:a16="http://schemas.microsoft.com/office/drawing/2014/main" id="{B7AB508E-C54A-4680-9D01-FDDEB56685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2" name="Freeform 34">
                  <a:extLst>
                    <a:ext uri="{FF2B5EF4-FFF2-40B4-BE49-F238E27FC236}">
                      <a16:creationId xmlns:a16="http://schemas.microsoft.com/office/drawing/2014/main" id="{FAFEFCAA-1DFA-4AEC-9DC5-E02932B8A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3" name="Rectangle 35">
                  <a:extLst>
                    <a:ext uri="{FF2B5EF4-FFF2-40B4-BE49-F238E27FC236}">
                      <a16:creationId xmlns:a16="http://schemas.microsoft.com/office/drawing/2014/main" id="{496009E1-AE50-44A7-AA1E-6A34D521B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4" name="Rectangle 36">
                  <a:extLst>
                    <a:ext uri="{FF2B5EF4-FFF2-40B4-BE49-F238E27FC236}">
                      <a16:creationId xmlns:a16="http://schemas.microsoft.com/office/drawing/2014/main" id="{1F62065D-E944-4034-A009-44D88E799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5" name="Rectangle 37">
                  <a:extLst>
                    <a:ext uri="{FF2B5EF4-FFF2-40B4-BE49-F238E27FC236}">
                      <a16:creationId xmlns:a16="http://schemas.microsoft.com/office/drawing/2014/main" id="{807B453D-D7BE-4B6B-B175-65C854CCA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6" name="Rectangle 38">
                  <a:extLst>
                    <a:ext uri="{FF2B5EF4-FFF2-40B4-BE49-F238E27FC236}">
                      <a16:creationId xmlns:a16="http://schemas.microsoft.com/office/drawing/2014/main" id="{DF084A1C-2620-450B-9829-47EBDFCFD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7" name="Rectangle 39">
                  <a:extLst>
                    <a:ext uri="{FF2B5EF4-FFF2-40B4-BE49-F238E27FC236}">
                      <a16:creationId xmlns:a16="http://schemas.microsoft.com/office/drawing/2014/main" id="{93CF0667-00F2-4ABB-B928-FE3C5E636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8" name="Rectangle 43">
                  <a:extLst>
                    <a:ext uri="{FF2B5EF4-FFF2-40B4-BE49-F238E27FC236}">
                      <a16:creationId xmlns:a16="http://schemas.microsoft.com/office/drawing/2014/main" id="{928BE774-C89C-4F69-9224-CC8C0EDAB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9" name="Rectangle 44">
                  <a:extLst>
                    <a:ext uri="{FF2B5EF4-FFF2-40B4-BE49-F238E27FC236}">
                      <a16:creationId xmlns:a16="http://schemas.microsoft.com/office/drawing/2014/main" id="{1FBED665-2CA8-4711-B7B1-2D7BC9555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0" name="Rectangle 45">
                  <a:extLst>
                    <a:ext uri="{FF2B5EF4-FFF2-40B4-BE49-F238E27FC236}">
                      <a16:creationId xmlns:a16="http://schemas.microsoft.com/office/drawing/2014/main" id="{CD5A13AF-CF11-4AA2-99E9-50EBA007B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43874BE-A8C6-498F-9F4C-8759E5C88309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20" name="Rectangle 40">
                  <a:extLst>
                    <a:ext uri="{FF2B5EF4-FFF2-40B4-BE49-F238E27FC236}">
                      <a16:creationId xmlns:a16="http://schemas.microsoft.com/office/drawing/2014/main" id="{B7C3014C-15A0-4ED2-989A-C377AAE736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2DB6F549-DBAC-4841-B5A0-68ABACA4462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122" name="Freeform 46">
                    <a:extLst>
                      <a:ext uri="{FF2B5EF4-FFF2-40B4-BE49-F238E27FC236}">
                        <a16:creationId xmlns:a16="http://schemas.microsoft.com/office/drawing/2014/main" id="{E40C854B-D5E2-4BB7-AFBF-231842B07F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3" name="Freeform 47">
                    <a:extLst>
                      <a:ext uri="{FF2B5EF4-FFF2-40B4-BE49-F238E27FC236}">
                        <a16:creationId xmlns:a16="http://schemas.microsoft.com/office/drawing/2014/main" id="{D5F60DEA-0C77-49BC-B1B0-586DF0BFA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4" name="Freeform 48">
                    <a:extLst>
                      <a:ext uri="{FF2B5EF4-FFF2-40B4-BE49-F238E27FC236}">
                        <a16:creationId xmlns:a16="http://schemas.microsoft.com/office/drawing/2014/main" id="{0D01F374-060C-49E5-BEC6-5299D235A0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5" name="Freeform 49">
                    <a:extLst>
                      <a:ext uri="{FF2B5EF4-FFF2-40B4-BE49-F238E27FC236}">
                        <a16:creationId xmlns:a16="http://schemas.microsoft.com/office/drawing/2014/main" id="{A1E9F507-3EE3-4B43-9E4F-1DBF3F3A6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6" name="Freeform 50">
                    <a:extLst>
                      <a:ext uri="{FF2B5EF4-FFF2-40B4-BE49-F238E27FC236}">
                        <a16:creationId xmlns:a16="http://schemas.microsoft.com/office/drawing/2014/main" id="{7437CAE3-7B50-42AC-98F1-B62DFCF44D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7" name="Freeform 51">
                    <a:extLst>
                      <a:ext uri="{FF2B5EF4-FFF2-40B4-BE49-F238E27FC236}">
                        <a16:creationId xmlns:a16="http://schemas.microsoft.com/office/drawing/2014/main" id="{C39E1A30-E6FF-4FA0-926F-75B2E9D2D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8" name="Freeform 52">
                    <a:extLst>
                      <a:ext uri="{FF2B5EF4-FFF2-40B4-BE49-F238E27FC236}">
                        <a16:creationId xmlns:a16="http://schemas.microsoft.com/office/drawing/2014/main" id="{8785D247-4E2E-4DB6-B0AF-00EB8C42B4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9" name="Freeform 53">
                    <a:extLst>
                      <a:ext uri="{FF2B5EF4-FFF2-40B4-BE49-F238E27FC236}">
                        <a16:creationId xmlns:a16="http://schemas.microsoft.com/office/drawing/2014/main" id="{4AD3CC77-8C4A-4324-9198-794AC66CC5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0" name="Freeform 54">
                    <a:extLst>
                      <a:ext uri="{FF2B5EF4-FFF2-40B4-BE49-F238E27FC236}">
                        <a16:creationId xmlns:a16="http://schemas.microsoft.com/office/drawing/2014/main" id="{BF516E2D-893B-4056-AA01-643BBD85B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1A12F87E-CE48-4191-B0D0-8AFF264F330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03" name="Rectangle 42">
                  <a:extLst>
                    <a:ext uri="{FF2B5EF4-FFF2-40B4-BE49-F238E27FC236}">
                      <a16:creationId xmlns:a16="http://schemas.microsoft.com/office/drawing/2014/main" id="{0971584D-127B-4E27-8EC0-924987047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4E779AA3-7F77-44A0-AFB2-6C97D49ABEBD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05" name="Freeform 56">
                    <a:extLst>
                      <a:ext uri="{FF2B5EF4-FFF2-40B4-BE49-F238E27FC236}">
                        <a16:creationId xmlns:a16="http://schemas.microsoft.com/office/drawing/2014/main" id="{E007C01A-A817-43C6-B55C-8E1491B7B4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6" name="Freeform 57">
                    <a:extLst>
                      <a:ext uri="{FF2B5EF4-FFF2-40B4-BE49-F238E27FC236}">
                        <a16:creationId xmlns:a16="http://schemas.microsoft.com/office/drawing/2014/main" id="{BEDFA701-E990-44DC-BA57-5097ED477E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7" name="Freeform 58">
                    <a:extLst>
                      <a:ext uri="{FF2B5EF4-FFF2-40B4-BE49-F238E27FC236}">
                        <a16:creationId xmlns:a16="http://schemas.microsoft.com/office/drawing/2014/main" id="{97078B84-0246-49E4-88E6-3DD0BFC53E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8" name="Freeform 59">
                    <a:extLst>
                      <a:ext uri="{FF2B5EF4-FFF2-40B4-BE49-F238E27FC236}">
                        <a16:creationId xmlns:a16="http://schemas.microsoft.com/office/drawing/2014/main" id="{1011F749-D982-41C7-B603-202FBA2DC9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9" name="Freeform 60">
                    <a:extLst>
                      <a:ext uri="{FF2B5EF4-FFF2-40B4-BE49-F238E27FC236}">
                        <a16:creationId xmlns:a16="http://schemas.microsoft.com/office/drawing/2014/main" id="{99108A90-34CE-4F74-95E9-A54DE0DDDA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0" name="Freeform 61">
                    <a:extLst>
                      <a:ext uri="{FF2B5EF4-FFF2-40B4-BE49-F238E27FC236}">
                        <a16:creationId xmlns:a16="http://schemas.microsoft.com/office/drawing/2014/main" id="{60AA2B0C-AB36-4195-B3AC-6AC51DD81B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1" name="Freeform 62">
                    <a:extLst>
                      <a:ext uri="{FF2B5EF4-FFF2-40B4-BE49-F238E27FC236}">
                        <a16:creationId xmlns:a16="http://schemas.microsoft.com/office/drawing/2014/main" id="{9DD8FE7F-413A-4A3E-BB73-8EB53A6603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2" name="Freeform 63">
                    <a:extLst>
                      <a:ext uri="{FF2B5EF4-FFF2-40B4-BE49-F238E27FC236}">
                        <a16:creationId xmlns:a16="http://schemas.microsoft.com/office/drawing/2014/main" id="{EC39C705-571D-4CEE-9158-7AFD2616B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3" name="Freeform 64">
                    <a:extLst>
                      <a:ext uri="{FF2B5EF4-FFF2-40B4-BE49-F238E27FC236}">
                        <a16:creationId xmlns:a16="http://schemas.microsoft.com/office/drawing/2014/main" id="{72706C38-6EE6-49DE-9E36-9A03DF56B1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4" name="Freeform 65">
                    <a:extLst>
                      <a:ext uri="{FF2B5EF4-FFF2-40B4-BE49-F238E27FC236}">
                        <a16:creationId xmlns:a16="http://schemas.microsoft.com/office/drawing/2014/main" id="{7257CB67-F51D-4F34-916E-2DBB9E35AC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5" name="Freeform 66">
                    <a:extLst>
                      <a:ext uri="{FF2B5EF4-FFF2-40B4-BE49-F238E27FC236}">
                        <a16:creationId xmlns:a16="http://schemas.microsoft.com/office/drawing/2014/main" id="{05B159D9-BAF5-4210-B3E2-EBA68B60CB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6" name="Freeform 67">
                    <a:extLst>
                      <a:ext uri="{FF2B5EF4-FFF2-40B4-BE49-F238E27FC236}">
                        <a16:creationId xmlns:a16="http://schemas.microsoft.com/office/drawing/2014/main" id="{84EAA182-0720-43C0-A691-EFABD70CA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7" name="Freeform 68">
                    <a:extLst>
                      <a:ext uri="{FF2B5EF4-FFF2-40B4-BE49-F238E27FC236}">
                        <a16:creationId xmlns:a16="http://schemas.microsoft.com/office/drawing/2014/main" id="{99681816-D5C0-4DC2-9863-FECAF3F2BA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8" name="Freeform 69">
                    <a:extLst>
                      <a:ext uri="{FF2B5EF4-FFF2-40B4-BE49-F238E27FC236}">
                        <a16:creationId xmlns:a16="http://schemas.microsoft.com/office/drawing/2014/main" id="{0EEC74A4-3618-4A55-8B4E-ECC7EE9A74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9" name="Freeform 70">
                    <a:extLst>
                      <a:ext uri="{FF2B5EF4-FFF2-40B4-BE49-F238E27FC236}">
                        <a16:creationId xmlns:a16="http://schemas.microsoft.com/office/drawing/2014/main" id="{9EE1CD2C-7825-4A5C-ACD8-2D4B4E58C6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332D8557-096B-4259-946B-E8567320CAFF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7" name="Rectangle 41">
                  <a:extLst>
                    <a:ext uri="{FF2B5EF4-FFF2-40B4-BE49-F238E27FC236}">
                      <a16:creationId xmlns:a16="http://schemas.microsoft.com/office/drawing/2014/main" id="{EF4A261D-0803-4DE1-A2A8-2785832B0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E2C93842-F595-4FDC-9315-4E3B6E919E26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99" name="Rectangle 71">
                    <a:extLst>
                      <a:ext uri="{FF2B5EF4-FFF2-40B4-BE49-F238E27FC236}">
                        <a16:creationId xmlns:a16="http://schemas.microsoft.com/office/drawing/2014/main" id="{B016EF43-B3F7-4A08-8916-9AA59E099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Rectangle 72">
                    <a:extLst>
                      <a:ext uri="{FF2B5EF4-FFF2-40B4-BE49-F238E27FC236}">
                        <a16:creationId xmlns:a16="http://schemas.microsoft.com/office/drawing/2014/main" id="{83A4086A-4D75-49F7-98A2-7550B6FF2F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1" name="Rectangle 73">
                    <a:extLst>
                      <a:ext uri="{FF2B5EF4-FFF2-40B4-BE49-F238E27FC236}">
                        <a16:creationId xmlns:a16="http://schemas.microsoft.com/office/drawing/2014/main" id="{22BC6637-8411-4174-A778-C5DF337E59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2" name="Rectangle 74">
                    <a:extLst>
                      <a:ext uri="{FF2B5EF4-FFF2-40B4-BE49-F238E27FC236}">
                        <a16:creationId xmlns:a16="http://schemas.microsoft.com/office/drawing/2014/main" id="{013798A9-6024-48A3-915F-BBC78DEC7D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168EC6A-2367-476D-8DA4-C77BC540B109}"/>
                </a:ext>
              </a:extLst>
            </p:cNvPr>
            <p:cNvGrpSpPr/>
            <p:nvPr/>
          </p:nvGrpSpPr>
          <p:grpSpPr>
            <a:xfrm flipH="1">
              <a:off x="6062312" y="3943592"/>
              <a:ext cx="1827557" cy="1806623"/>
              <a:chOff x="1403457" y="616946"/>
              <a:chExt cx="3611777" cy="3570404"/>
            </a:xfrm>
          </p:grpSpPr>
          <p:sp>
            <p:nvSpPr>
              <p:cNvPr id="170" name="Freeform 6">
                <a:extLst>
                  <a:ext uri="{FF2B5EF4-FFF2-40B4-BE49-F238E27FC236}">
                    <a16:creationId xmlns:a16="http://schemas.microsoft.com/office/drawing/2014/main" id="{3E4F4B83-4949-4BB3-9B69-86EF817B0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DD3CB30-A911-47E9-92DA-443D09A089E7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32" name="Freeform 5">
                  <a:extLst>
                    <a:ext uri="{FF2B5EF4-FFF2-40B4-BE49-F238E27FC236}">
                      <a16:creationId xmlns:a16="http://schemas.microsoft.com/office/drawing/2014/main" id="{13F007D6-C65D-4C3E-A973-B61E4444C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33" name="Group 232">
                  <a:extLst>
                    <a:ext uri="{FF2B5EF4-FFF2-40B4-BE49-F238E27FC236}">
                      <a16:creationId xmlns:a16="http://schemas.microsoft.com/office/drawing/2014/main" id="{523E76FE-BA14-4217-A2DB-29F2DB9DA173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234" name="Freeform 7">
                    <a:extLst>
                      <a:ext uri="{FF2B5EF4-FFF2-40B4-BE49-F238E27FC236}">
                        <a16:creationId xmlns:a16="http://schemas.microsoft.com/office/drawing/2014/main" id="{E81ACF14-8238-43EB-BED4-8C578DB851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5" name="Freeform 8">
                    <a:extLst>
                      <a:ext uri="{FF2B5EF4-FFF2-40B4-BE49-F238E27FC236}">
                        <a16:creationId xmlns:a16="http://schemas.microsoft.com/office/drawing/2014/main" id="{F788BE86-05C5-4BA9-A988-3F3684E2F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6" name="Freeform 9">
                    <a:extLst>
                      <a:ext uri="{FF2B5EF4-FFF2-40B4-BE49-F238E27FC236}">
                        <a16:creationId xmlns:a16="http://schemas.microsoft.com/office/drawing/2014/main" id="{6CB20A99-F3DC-4312-A382-41583343E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7" name="Freeform 10">
                    <a:extLst>
                      <a:ext uri="{FF2B5EF4-FFF2-40B4-BE49-F238E27FC236}">
                        <a16:creationId xmlns:a16="http://schemas.microsoft.com/office/drawing/2014/main" id="{4B6D140E-7883-459C-A11C-3D5B6D28E8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8" name="Freeform 11">
                    <a:extLst>
                      <a:ext uri="{FF2B5EF4-FFF2-40B4-BE49-F238E27FC236}">
                        <a16:creationId xmlns:a16="http://schemas.microsoft.com/office/drawing/2014/main" id="{16F93C82-F968-4D65-92D6-A7CC6708C1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9" name="Freeform 12">
                    <a:extLst>
                      <a:ext uri="{FF2B5EF4-FFF2-40B4-BE49-F238E27FC236}">
                        <a16:creationId xmlns:a16="http://schemas.microsoft.com/office/drawing/2014/main" id="{97DB3B69-9B22-4C87-9858-3F9116A785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0" name="Freeform 13">
                    <a:extLst>
                      <a:ext uri="{FF2B5EF4-FFF2-40B4-BE49-F238E27FC236}">
                        <a16:creationId xmlns:a16="http://schemas.microsoft.com/office/drawing/2014/main" id="{384E71FD-1848-4477-BB26-16483C1237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1" name="Freeform 14">
                    <a:extLst>
                      <a:ext uri="{FF2B5EF4-FFF2-40B4-BE49-F238E27FC236}">
                        <a16:creationId xmlns:a16="http://schemas.microsoft.com/office/drawing/2014/main" id="{B9CD332E-A6F5-40CF-935A-A9FCC70D1E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2" name="Freeform 15">
                    <a:extLst>
                      <a:ext uri="{FF2B5EF4-FFF2-40B4-BE49-F238E27FC236}">
                        <a16:creationId xmlns:a16="http://schemas.microsoft.com/office/drawing/2014/main" id="{C167EDAB-1A2C-46E1-8702-6F30132415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3" name="Freeform 16">
                    <a:extLst>
                      <a:ext uri="{FF2B5EF4-FFF2-40B4-BE49-F238E27FC236}">
                        <a16:creationId xmlns:a16="http://schemas.microsoft.com/office/drawing/2014/main" id="{DA6E4DDB-6FFF-4FC8-A6E3-B2066F07F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4" name="Freeform 17">
                    <a:extLst>
                      <a:ext uri="{FF2B5EF4-FFF2-40B4-BE49-F238E27FC236}">
                        <a16:creationId xmlns:a16="http://schemas.microsoft.com/office/drawing/2014/main" id="{7F7E2F18-45E4-4C80-A0FB-959525FCA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5" name="Freeform 18">
                    <a:extLst>
                      <a:ext uri="{FF2B5EF4-FFF2-40B4-BE49-F238E27FC236}">
                        <a16:creationId xmlns:a16="http://schemas.microsoft.com/office/drawing/2014/main" id="{446806F0-59F7-4502-B2F1-E1E62C6EDC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6" name="Freeform 19">
                    <a:extLst>
                      <a:ext uri="{FF2B5EF4-FFF2-40B4-BE49-F238E27FC236}">
                        <a16:creationId xmlns:a16="http://schemas.microsoft.com/office/drawing/2014/main" id="{DADA0295-C8EF-4F7B-AA7E-518F46850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7" name="Freeform 20">
                    <a:extLst>
                      <a:ext uri="{FF2B5EF4-FFF2-40B4-BE49-F238E27FC236}">
                        <a16:creationId xmlns:a16="http://schemas.microsoft.com/office/drawing/2014/main" id="{14647401-B424-480B-A014-0814EE35C6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8" name="Freeform 21">
                    <a:extLst>
                      <a:ext uri="{FF2B5EF4-FFF2-40B4-BE49-F238E27FC236}">
                        <a16:creationId xmlns:a16="http://schemas.microsoft.com/office/drawing/2014/main" id="{44C3BAEA-DB5A-4243-AE02-FC6D8B8C0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6E452737-4621-45FF-9DCB-2A0C4E04A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1C23751B-195A-4494-8139-88F77E2271D0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22" name="Freeform 22">
                  <a:extLst>
                    <a:ext uri="{FF2B5EF4-FFF2-40B4-BE49-F238E27FC236}">
                      <a16:creationId xmlns:a16="http://schemas.microsoft.com/office/drawing/2014/main" id="{E0C681AB-BED8-442C-9588-45DD552152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3" name="Freeform 24">
                  <a:extLst>
                    <a:ext uri="{FF2B5EF4-FFF2-40B4-BE49-F238E27FC236}">
                      <a16:creationId xmlns:a16="http://schemas.microsoft.com/office/drawing/2014/main" id="{92E3AB0C-CEA4-487E-BD8E-75F51C87E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4" name="Freeform 25">
                  <a:extLst>
                    <a:ext uri="{FF2B5EF4-FFF2-40B4-BE49-F238E27FC236}">
                      <a16:creationId xmlns:a16="http://schemas.microsoft.com/office/drawing/2014/main" id="{D2F46687-8595-4458-9039-19ACBDDB9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5" name="Freeform 26">
                  <a:extLst>
                    <a:ext uri="{FF2B5EF4-FFF2-40B4-BE49-F238E27FC236}">
                      <a16:creationId xmlns:a16="http://schemas.microsoft.com/office/drawing/2014/main" id="{246B3802-0E65-4B80-87FC-A2730C176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6" name="Freeform 27">
                  <a:extLst>
                    <a:ext uri="{FF2B5EF4-FFF2-40B4-BE49-F238E27FC236}">
                      <a16:creationId xmlns:a16="http://schemas.microsoft.com/office/drawing/2014/main" id="{4BCAD371-02E4-4DDF-A89D-50D8CFA9C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7" name="Freeform 28">
                  <a:extLst>
                    <a:ext uri="{FF2B5EF4-FFF2-40B4-BE49-F238E27FC236}">
                      <a16:creationId xmlns:a16="http://schemas.microsoft.com/office/drawing/2014/main" id="{C743DBBA-BFDC-4581-BFA6-524C5C790C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8" name="Rectangle 29">
                  <a:extLst>
                    <a:ext uri="{FF2B5EF4-FFF2-40B4-BE49-F238E27FC236}">
                      <a16:creationId xmlns:a16="http://schemas.microsoft.com/office/drawing/2014/main" id="{30C0651D-B5DB-404C-8780-F9158F94A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9" name="Rectangle 30">
                  <a:extLst>
                    <a:ext uri="{FF2B5EF4-FFF2-40B4-BE49-F238E27FC236}">
                      <a16:creationId xmlns:a16="http://schemas.microsoft.com/office/drawing/2014/main" id="{925E157B-4922-449C-885B-0DE022572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0" name="Rectangle 31">
                  <a:extLst>
                    <a:ext uri="{FF2B5EF4-FFF2-40B4-BE49-F238E27FC236}">
                      <a16:creationId xmlns:a16="http://schemas.microsoft.com/office/drawing/2014/main" id="{D308DC38-EBF2-4822-9AFF-E553846C0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1" name="Rectangle 32">
                  <a:extLst>
                    <a:ext uri="{FF2B5EF4-FFF2-40B4-BE49-F238E27FC236}">
                      <a16:creationId xmlns:a16="http://schemas.microsoft.com/office/drawing/2014/main" id="{13A1AC98-ED4B-453D-A28D-B184EB2E0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12FD5E4D-B8A5-461C-B206-13F8F482E433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212" name="Rectangle 33">
                  <a:extLst>
                    <a:ext uri="{FF2B5EF4-FFF2-40B4-BE49-F238E27FC236}">
                      <a16:creationId xmlns:a16="http://schemas.microsoft.com/office/drawing/2014/main" id="{F36589F3-CF9F-416E-B9CD-7137D8CC0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3" name="Freeform 34">
                  <a:extLst>
                    <a:ext uri="{FF2B5EF4-FFF2-40B4-BE49-F238E27FC236}">
                      <a16:creationId xmlns:a16="http://schemas.microsoft.com/office/drawing/2014/main" id="{2932D11C-36D5-41F3-9B7C-FF7DD8D2F6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4" name="Rectangle 35">
                  <a:extLst>
                    <a:ext uri="{FF2B5EF4-FFF2-40B4-BE49-F238E27FC236}">
                      <a16:creationId xmlns:a16="http://schemas.microsoft.com/office/drawing/2014/main" id="{39CE04FA-E140-404D-834F-EB6921B09F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5" name="Rectangle 36">
                  <a:extLst>
                    <a:ext uri="{FF2B5EF4-FFF2-40B4-BE49-F238E27FC236}">
                      <a16:creationId xmlns:a16="http://schemas.microsoft.com/office/drawing/2014/main" id="{93B6E183-8D2D-4F77-92A7-222A12A3D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6" name="Rectangle 37">
                  <a:extLst>
                    <a:ext uri="{FF2B5EF4-FFF2-40B4-BE49-F238E27FC236}">
                      <a16:creationId xmlns:a16="http://schemas.microsoft.com/office/drawing/2014/main" id="{7B94BBB0-97A2-4FF1-9C4B-D287FB71D5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7" name="Rectangle 38">
                  <a:extLst>
                    <a:ext uri="{FF2B5EF4-FFF2-40B4-BE49-F238E27FC236}">
                      <a16:creationId xmlns:a16="http://schemas.microsoft.com/office/drawing/2014/main" id="{D5FA2F9B-DFC6-4493-8383-75C7DE0A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8" name="Rectangle 39">
                  <a:extLst>
                    <a:ext uri="{FF2B5EF4-FFF2-40B4-BE49-F238E27FC236}">
                      <a16:creationId xmlns:a16="http://schemas.microsoft.com/office/drawing/2014/main" id="{6B4F8A77-7C1C-4527-91B4-99B9211EB9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9" name="Rectangle 43">
                  <a:extLst>
                    <a:ext uri="{FF2B5EF4-FFF2-40B4-BE49-F238E27FC236}">
                      <a16:creationId xmlns:a16="http://schemas.microsoft.com/office/drawing/2014/main" id="{026BD03D-4369-467A-BAC2-A2ECFDBE2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0" name="Rectangle 44">
                  <a:extLst>
                    <a:ext uri="{FF2B5EF4-FFF2-40B4-BE49-F238E27FC236}">
                      <a16:creationId xmlns:a16="http://schemas.microsoft.com/office/drawing/2014/main" id="{F1C7F9E5-ED38-4ED7-8B2F-6DFE95230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1" name="Rectangle 45">
                  <a:extLst>
                    <a:ext uri="{FF2B5EF4-FFF2-40B4-BE49-F238E27FC236}">
                      <a16:creationId xmlns:a16="http://schemas.microsoft.com/office/drawing/2014/main" id="{3459CB83-87BB-416A-B773-95804918C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CF8F6B26-AE8E-4CE1-89D1-BD68BC5A054D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01" name="Rectangle 40">
                  <a:extLst>
                    <a:ext uri="{FF2B5EF4-FFF2-40B4-BE49-F238E27FC236}">
                      <a16:creationId xmlns:a16="http://schemas.microsoft.com/office/drawing/2014/main" id="{32DEA764-8F5D-4542-A4EB-324BD10418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9BFA1448-A1F2-446A-939A-ED3CCA13929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203" name="Freeform 46">
                    <a:extLst>
                      <a:ext uri="{FF2B5EF4-FFF2-40B4-BE49-F238E27FC236}">
                        <a16:creationId xmlns:a16="http://schemas.microsoft.com/office/drawing/2014/main" id="{B69CD76E-FEC3-46A6-96F2-A9B23073AD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4" name="Freeform 47">
                    <a:extLst>
                      <a:ext uri="{FF2B5EF4-FFF2-40B4-BE49-F238E27FC236}">
                        <a16:creationId xmlns:a16="http://schemas.microsoft.com/office/drawing/2014/main" id="{18A74F9B-784E-4EA2-A5E6-D628D8B89E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5" name="Freeform 48">
                    <a:extLst>
                      <a:ext uri="{FF2B5EF4-FFF2-40B4-BE49-F238E27FC236}">
                        <a16:creationId xmlns:a16="http://schemas.microsoft.com/office/drawing/2014/main" id="{32DE8019-7393-4E87-B975-0FB09D760D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6" name="Freeform 49">
                    <a:extLst>
                      <a:ext uri="{FF2B5EF4-FFF2-40B4-BE49-F238E27FC236}">
                        <a16:creationId xmlns:a16="http://schemas.microsoft.com/office/drawing/2014/main" id="{9CE78E7E-207E-4AB8-A94A-33F3D59C56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7" name="Freeform 50">
                    <a:extLst>
                      <a:ext uri="{FF2B5EF4-FFF2-40B4-BE49-F238E27FC236}">
                        <a16:creationId xmlns:a16="http://schemas.microsoft.com/office/drawing/2014/main" id="{FB8786ED-4B9B-4A14-B17E-CE1E45724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8" name="Freeform 51">
                    <a:extLst>
                      <a:ext uri="{FF2B5EF4-FFF2-40B4-BE49-F238E27FC236}">
                        <a16:creationId xmlns:a16="http://schemas.microsoft.com/office/drawing/2014/main" id="{0E2D0953-454E-4BE0-9309-5DB478DBC3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9" name="Freeform 52">
                    <a:extLst>
                      <a:ext uri="{FF2B5EF4-FFF2-40B4-BE49-F238E27FC236}">
                        <a16:creationId xmlns:a16="http://schemas.microsoft.com/office/drawing/2014/main" id="{87A5ECB7-B43C-441F-8BDC-565CA7950D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0" name="Freeform 53">
                    <a:extLst>
                      <a:ext uri="{FF2B5EF4-FFF2-40B4-BE49-F238E27FC236}">
                        <a16:creationId xmlns:a16="http://schemas.microsoft.com/office/drawing/2014/main" id="{6F6BFD02-4DCF-4DA1-BF09-C7C5731576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1" name="Freeform 54">
                    <a:extLst>
                      <a:ext uri="{FF2B5EF4-FFF2-40B4-BE49-F238E27FC236}">
                        <a16:creationId xmlns:a16="http://schemas.microsoft.com/office/drawing/2014/main" id="{D25A0CFB-D2F1-4200-95ED-FBF4036E71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48097FE7-F549-4225-A964-9F312D988AF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84" name="Rectangle 42">
                  <a:extLst>
                    <a:ext uri="{FF2B5EF4-FFF2-40B4-BE49-F238E27FC236}">
                      <a16:creationId xmlns:a16="http://schemas.microsoft.com/office/drawing/2014/main" id="{F48FA362-9D38-46E3-AD64-1E0AF620A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6B01AB29-6971-481A-9022-6C7BCE642B7B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86" name="Freeform 56">
                    <a:extLst>
                      <a:ext uri="{FF2B5EF4-FFF2-40B4-BE49-F238E27FC236}">
                        <a16:creationId xmlns:a16="http://schemas.microsoft.com/office/drawing/2014/main" id="{CCF1FAD8-872F-4153-9758-AC7E04B1A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7" name="Freeform 57">
                    <a:extLst>
                      <a:ext uri="{FF2B5EF4-FFF2-40B4-BE49-F238E27FC236}">
                        <a16:creationId xmlns:a16="http://schemas.microsoft.com/office/drawing/2014/main" id="{F693F4A6-EFB7-4EAA-9266-46887539B5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8" name="Freeform 58">
                    <a:extLst>
                      <a:ext uri="{FF2B5EF4-FFF2-40B4-BE49-F238E27FC236}">
                        <a16:creationId xmlns:a16="http://schemas.microsoft.com/office/drawing/2014/main" id="{A78AE1E3-FDAD-49A7-B3F6-B52016AFA2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9" name="Freeform 59">
                    <a:extLst>
                      <a:ext uri="{FF2B5EF4-FFF2-40B4-BE49-F238E27FC236}">
                        <a16:creationId xmlns:a16="http://schemas.microsoft.com/office/drawing/2014/main" id="{C7EF4C9D-7300-443C-B95B-F8DD8A8189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0" name="Freeform 60">
                    <a:extLst>
                      <a:ext uri="{FF2B5EF4-FFF2-40B4-BE49-F238E27FC236}">
                        <a16:creationId xmlns:a16="http://schemas.microsoft.com/office/drawing/2014/main" id="{93AA8665-14A0-4620-953D-47214FE6D7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1" name="Freeform 61">
                    <a:extLst>
                      <a:ext uri="{FF2B5EF4-FFF2-40B4-BE49-F238E27FC236}">
                        <a16:creationId xmlns:a16="http://schemas.microsoft.com/office/drawing/2014/main" id="{D15DB918-02A4-47A6-8560-66339923B6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2" name="Freeform 62">
                    <a:extLst>
                      <a:ext uri="{FF2B5EF4-FFF2-40B4-BE49-F238E27FC236}">
                        <a16:creationId xmlns:a16="http://schemas.microsoft.com/office/drawing/2014/main" id="{066108AD-7103-4C63-84A6-0B713A4D1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3" name="Freeform 63">
                    <a:extLst>
                      <a:ext uri="{FF2B5EF4-FFF2-40B4-BE49-F238E27FC236}">
                        <a16:creationId xmlns:a16="http://schemas.microsoft.com/office/drawing/2014/main" id="{D0C0EFE2-4AD7-4B89-A86F-4D5105F66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4" name="Freeform 64">
                    <a:extLst>
                      <a:ext uri="{FF2B5EF4-FFF2-40B4-BE49-F238E27FC236}">
                        <a16:creationId xmlns:a16="http://schemas.microsoft.com/office/drawing/2014/main" id="{E7EBC470-4EBC-4804-B132-14CF0255D1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5" name="Freeform 65">
                    <a:extLst>
                      <a:ext uri="{FF2B5EF4-FFF2-40B4-BE49-F238E27FC236}">
                        <a16:creationId xmlns:a16="http://schemas.microsoft.com/office/drawing/2014/main" id="{9468FD93-A830-4C18-86B7-1CDDA4950A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6" name="Freeform 66">
                    <a:extLst>
                      <a:ext uri="{FF2B5EF4-FFF2-40B4-BE49-F238E27FC236}">
                        <a16:creationId xmlns:a16="http://schemas.microsoft.com/office/drawing/2014/main" id="{9A8D9D0D-3F97-4B21-A116-CC3A5B02C7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7" name="Freeform 67">
                    <a:extLst>
                      <a:ext uri="{FF2B5EF4-FFF2-40B4-BE49-F238E27FC236}">
                        <a16:creationId xmlns:a16="http://schemas.microsoft.com/office/drawing/2014/main" id="{4B681FFF-4E25-4310-99C0-E7C5DC104E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8" name="Freeform 68">
                    <a:extLst>
                      <a:ext uri="{FF2B5EF4-FFF2-40B4-BE49-F238E27FC236}">
                        <a16:creationId xmlns:a16="http://schemas.microsoft.com/office/drawing/2014/main" id="{9E40129E-DAC6-4A74-A348-C813A3E52E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9" name="Freeform 69">
                    <a:extLst>
                      <a:ext uri="{FF2B5EF4-FFF2-40B4-BE49-F238E27FC236}">
                        <a16:creationId xmlns:a16="http://schemas.microsoft.com/office/drawing/2014/main" id="{060537A1-8C8C-40FE-8CD8-6B5D3E1E0A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0" name="Freeform 70">
                    <a:extLst>
                      <a:ext uri="{FF2B5EF4-FFF2-40B4-BE49-F238E27FC236}">
                        <a16:creationId xmlns:a16="http://schemas.microsoft.com/office/drawing/2014/main" id="{7EEC9D3A-EF9A-4BDA-8347-DD9F54141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50E4D024-6C74-4DF9-8009-CFDA3528271E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78" name="Rectangle 41">
                  <a:extLst>
                    <a:ext uri="{FF2B5EF4-FFF2-40B4-BE49-F238E27FC236}">
                      <a16:creationId xmlns:a16="http://schemas.microsoft.com/office/drawing/2014/main" id="{9DFD3419-E8BB-4050-A4B2-0E82F0BB5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A6B11728-E8A2-43DC-837E-44627B02E2D2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180" name="Rectangle 71">
                    <a:extLst>
                      <a:ext uri="{FF2B5EF4-FFF2-40B4-BE49-F238E27FC236}">
                        <a16:creationId xmlns:a16="http://schemas.microsoft.com/office/drawing/2014/main" id="{99B3E48D-F439-4FC3-8874-456CC9A352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1" name="Rectangle 72">
                    <a:extLst>
                      <a:ext uri="{FF2B5EF4-FFF2-40B4-BE49-F238E27FC236}">
                        <a16:creationId xmlns:a16="http://schemas.microsoft.com/office/drawing/2014/main" id="{ED656363-BAF0-4D3B-ABB7-47A1C29CC5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2" name="Rectangle 73">
                    <a:extLst>
                      <a:ext uri="{FF2B5EF4-FFF2-40B4-BE49-F238E27FC236}">
                        <a16:creationId xmlns:a16="http://schemas.microsoft.com/office/drawing/2014/main" id="{222A82B3-AA74-45D4-B56F-97AE1AB4AF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3" name="Rectangle 74">
                    <a:extLst>
                      <a:ext uri="{FF2B5EF4-FFF2-40B4-BE49-F238E27FC236}">
                        <a16:creationId xmlns:a16="http://schemas.microsoft.com/office/drawing/2014/main" id="{C1ACFAEF-63CC-42DF-A375-EDD38CA5EB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90AD03A-1767-4966-BBE0-CB25CDD03C2B}"/>
              </a:ext>
            </a:extLst>
          </p:cNvPr>
          <p:cNvGrpSpPr/>
          <p:nvPr/>
        </p:nvGrpSpPr>
        <p:grpSpPr>
          <a:xfrm>
            <a:off x="2465179" y="5738586"/>
            <a:ext cx="7440571" cy="1173310"/>
            <a:chOff x="2465179" y="5246915"/>
            <a:chExt cx="7440571" cy="117331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D7E1C7A-8A18-464F-A5D1-1E94F72A9082}"/>
                </a:ext>
              </a:extLst>
            </p:cNvPr>
            <p:cNvSpPr/>
            <p:nvPr/>
          </p:nvSpPr>
          <p:spPr>
            <a:xfrm>
              <a:off x="2465179" y="5246915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80EBDC2-C727-428B-BCA9-81986D348B9E}"/>
                </a:ext>
              </a:extLst>
            </p:cNvPr>
            <p:cNvSpPr/>
            <p:nvPr/>
          </p:nvSpPr>
          <p:spPr>
            <a:xfrm>
              <a:off x="6122779" y="5399319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4E2460-5C0B-4EA7-9847-FDBECA560665}"/>
              </a:ext>
            </a:extLst>
          </p:cNvPr>
          <p:cNvGrpSpPr/>
          <p:nvPr/>
        </p:nvGrpSpPr>
        <p:grpSpPr>
          <a:xfrm>
            <a:off x="0" y="5789149"/>
            <a:ext cx="12188825" cy="1560522"/>
            <a:chOff x="0" y="5297478"/>
            <a:chExt cx="12188825" cy="1560522"/>
          </a:xfrm>
          <a:effectLst>
            <a:outerShdw blurRad="596900" dist="38100" dir="16200000" rotWithShape="0">
              <a:prstClr val="black">
                <a:alpha val="39000"/>
              </a:prstClr>
            </a:outerShdw>
          </a:effectLst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17BE27A-4586-4B60-80B0-D3A22AF15874}"/>
                </a:ext>
              </a:extLst>
            </p:cNvPr>
            <p:cNvGrpSpPr/>
            <p:nvPr/>
          </p:nvGrpSpPr>
          <p:grpSpPr>
            <a:xfrm>
              <a:off x="905" y="5297478"/>
              <a:ext cx="12187015" cy="1343152"/>
              <a:chOff x="135924" y="5589057"/>
              <a:chExt cx="11647120" cy="1285571"/>
            </a:xfrm>
            <a:solidFill>
              <a:schemeClr val="accent6"/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C1BD50BF-C579-4CF4-8DCC-848F3B9F21DA}"/>
                  </a:ext>
                </a:extLst>
              </p:cNvPr>
              <p:cNvSpPr/>
              <p:nvPr/>
            </p:nvSpPr>
            <p:spPr>
              <a:xfrm>
                <a:off x="135924" y="5589058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5E3D525-E864-4387-B21E-810E73BC5E3C}"/>
                  </a:ext>
                </a:extLst>
              </p:cNvPr>
              <p:cNvSpPr/>
              <p:nvPr/>
            </p:nvSpPr>
            <p:spPr>
              <a:xfrm flipH="1">
                <a:off x="5769815" y="5589057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9B27021-C83A-4D0C-8001-BF51B2EF8A4E}"/>
                </a:ext>
              </a:extLst>
            </p:cNvPr>
            <p:cNvSpPr/>
            <p:nvPr/>
          </p:nvSpPr>
          <p:spPr>
            <a:xfrm>
              <a:off x="0" y="5931178"/>
              <a:ext cx="12188825" cy="926822"/>
            </a:xfrm>
            <a:custGeom>
              <a:avLst/>
              <a:gdLst>
                <a:gd name="connsiteX0" fmla="*/ 0 w 12188825"/>
                <a:gd name="connsiteY0" fmla="*/ 0 h 836712"/>
                <a:gd name="connsiteX1" fmla="*/ 12188825 w 12188825"/>
                <a:gd name="connsiteY1" fmla="*/ 0 h 836712"/>
                <a:gd name="connsiteX2" fmla="*/ 12188825 w 12188825"/>
                <a:gd name="connsiteY2" fmla="*/ 836712 h 836712"/>
                <a:gd name="connsiteX3" fmla="*/ 0 w 12188825"/>
                <a:gd name="connsiteY3" fmla="*/ 836712 h 836712"/>
                <a:gd name="connsiteX4" fmla="*/ 0 w 12188825"/>
                <a:gd name="connsiteY4" fmla="*/ 0 h 836712"/>
                <a:gd name="connsiteX0" fmla="*/ 0 w 12188825"/>
                <a:gd name="connsiteY0" fmla="*/ 21 h 836733"/>
                <a:gd name="connsiteX1" fmla="*/ 4580389 w 12188825"/>
                <a:gd name="connsiteY1" fmla="*/ 153030 h 836733"/>
                <a:gd name="connsiteX2" fmla="*/ 12188825 w 12188825"/>
                <a:gd name="connsiteY2" fmla="*/ 21 h 836733"/>
                <a:gd name="connsiteX3" fmla="*/ 12188825 w 12188825"/>
                <a:gd name="connsiteY3" fmla="*/ 836733 h 836733"/>
                <a:gd name="connsiteX4" fmla="*/ 0 w 12188825"/>
                <a:gd name="connsiteY4" fmla="*/ 836733 h 836733"/>
                <a:gd name="connsiteX5" fmla="*/ 0 w 12188825"/>
                <a:gd name="connsiteY5" fmla="*/ 21 h 836733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12188825 w 12188825"/>
                <a:gd name="connsiteY3" fmla="*/ 90110 h 926822"/>
                <a:gd name="connsiteX4" fmla="*/ 12188825 w 12188825"/>
                <a:gd name="connsiteY4" fmla="*/ 926822 h 926822"/>
                <a:gd name="connsiteX5" fmla="*/ 0 w 12188825"/>
                <a:gd name="connsiteY5" fmla="*/ 926822 h 926822"/>
                <a:gd name="connsiteX6" fmla="*/ 0 w 12188825"/>
                <a:gd name="connsiteY6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2188825 w 12188825"/>
                <a:gd name="connsiteY4" fmla="*/ 90110 h 926822"/>
                <a:gd name="connsiteX5" fmla="*/ 12188825 w 12188825"/>
                <a:gd name="connsiteY5" fmla="*/ 926822 h 926822"/>
                <a:gd name="connsiteX6" fmla="*/ 0 w 12188825"/>
                <a:gd name="connsiteY6" fmla="*/ 926822 h 926822"/>
                <a:gd name="connsiteX7" fmla="*/ 0 w 12188825"/>
                <a:gd name="connsiteY7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0125512 w 12188825"/>
                <a:gd name="connsiteY4" fmla="*/ 8229 h 926822"/>
                <a:gd name="connsiteX5" fmla="*/ 12188825 w 12188825"/>
                <a:gd name="connsiteY5" fmla="*/ 90110 h 926822"/>
                <a:gd name="connsiteX6" fmla="*/ 12188825 w 12188825"/>
                <a:gd name="connsiteY6" fmla="*/ 926822 h 926822"/>
                <a:gd name="connsiteX7" fmla="*/ 0 w 12188825"/>
                <a:gd name="connsiteY7" fmla="*/ 926822 h 926822"/>
                <a:gd name="connsiteX8" fmla="*/ 0 w 12188825"/>
                <a:gd name="connsiteY8" fmla="*/ 90110 h 9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8825" h="926822">
                  <a:moveTo>
                    <a:pt x="0" y="90110"/>
                  </a:moveTo>
                  <a:cubicBezTo>
                    <a:pt x="418051" y="-36424"/>
                    <a:pt x="1795244" y="-495"/>
                    <a:pt x="2558642" y="25006"/>
                  </a:cubicBezTo>
                  <a:cubicBezTo>
                    <a:pt x="3322040" y="50507"/>
                    <a:pt x="3678573" y="219350"/>
                    <a:pt x="4580389" y="243119"/>
                  </a:cubicBezTo>
                  <a:cubicBezTo>
                    <a:pt x="5710106" y="217952"/>
                    <a:pt x="6344874" y="327010"/>
                    <a:pt x="7474591" y="301843"/>
                  </a:cubicBezTo>
                  <a:cubicBezTo>
                    <a:pt x="8344250" y="265491"/>
                    <a:pt x="9255853" y="44581"/>
                    <a:pt x="10125512" y="8229"/>
                  </a:cubicBezTo>
                  <a:lnTo>
                    <a:pt x="12188825" y="90110"/>
                  </a:lnTo>
                  <a:lnTo>
                    <a:pt x="12188825" y="926822"/>
                  </a:lnTo>
                  <a:lnTo>
                    <a:pt x="0" y="926822"/>
                  </a:lnTo>
                  <a:lnTo>
                    <a:pt x="0" y="90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6F5B98F2-0325-46F7-995F-D62D6B496C3B}"/>
              </a:ext>
            </a:extLst>
          </p:cNvPr>
          <p:cNvSpPr/>
          <p:nvPr/>
        </p:nvSpPr>
        <p:spPr>
          <a:xfrm>
            <a:off x="5742857" y="1563624"/>
            <a:ext cx="692220" cy="5229062"/>
          </a:xfrm>
          <a:custGeom>
            <a:avLst/>
            <a:gdLst>
              <a:gd name="connsiteX0" fmla="*/ 0 w 224134"/>
              <a:gd name="connsiteY0" fmla="*/ 0 h 5294376"/>
              <a:gd name="connsiteX1" fmla="*/ 224134 w 224134"/>
              <a:gd name="connsiteY1" fmla="*/ 0 h 5294376"/>
              <a:gd name="connsiteX2" fmla="*/ 224134 w 224134"/>
              <a:gd name="connsiteY2" fmla="*/ 5294376 h 5294376"/>
              <a:gd name="connsiteX3" fmla="*/ 0 w 224134"/>
              <a:gd name="connsiteY3" fmla="*/ 5294376 h 5294376"/>
              <a:gd name="connsiteX4" fmla="*/ 0 w 224134"/>
              <a:gd name="connsiteY4" fmla="*/ 0 h 5294376"/>
              <a:gd name="connsiteX0" fmla="*/ 97972 w 322106"/>
              <a:gd name="connsiteY0" fmla="*/ 0 h 5294376"/>
              <a:gd name="connsiteX1" fmla="*/ 322106 w 322106"/>
              <a:gd name="connsiteY1" fmla="*/ 0 h 5294376"/>
              <a:gd name="connsiteX2" fmla="*/ 322106 w 322106"/>
              <a:gd name="connsiteY2" fmla="*/ 5294376 h 5294376"/>
              <a:gd name="connsiteX3" fmla="*/ 0 w 322106"/>
              <a:gd name="connsiteY3" fmla="*/ 5196405 h 5294376"/>
              <a:gd name="connsiteX4" fmla="*/ 97972 w 322106"/>
              <a:gd name="connsiteY4" fmla="*/ 0 h 5294376"/>
              <a:gd name="connsiteX0" fmla="*/ 97972 w 539820"/>
              <a:gd name="connsiteY0" fmla="*/ 0 h 5348804"/>
              <a:gd name="connsiteX1" fmla="*/ 322106 w 539820"/>
              <a:gd name="connsiteY1" fmla="*/ 0 h 5348804"/>
              <a:gd name="connsiteX2" fmla="*/ 539820 w 539820"/>
              <a:gd name="connsiteY2" fmla="*/ 5348804 h 5348804"/>
              <a:gd name="connsiteX3" fmla="*/ 0 w 539820"/>
              <a:gd name="connsiteY3" fmla="*/ 5196405 h 5348804"/>
              <a:gd name="connsiteX4" fmla="*/ 97972 w 539820"/>
              <a:gd name="connsiteY4" fmla="*/ 0 h 5348804"/>
              <a:gd name="connsiteX0" fmla="*/ 163287 w 605135"/>
              <a:gd name="connsiteY0" fmla="*/ 0 h 5348804"/>
              <a:gd name="connsiteX1" fmla="*/ 387421 w 605135"/>
              <a:gd name="connsiteY1" fmla="*/ 0 h 5348804"/>
              <a:gd name="connsiteX2" fmla="*/ 605135 w 605135"/>
              <a:gd name="connsiteY2" fmla="*/ 5348804 h 5348804"/>
              <a:gd name="connsiteX3" fmla="*/ 0 w 605135"/>
              <a:gd name="connsiteY3" fmla="*/ 5207291 h 5348804"/>
              <a:gd name="connsiteX4" fmla="*/ 163287 w 605135"/>
              <a:gd name="connsiteY4" fmla="*/ 0 h 5348804"/>
              <a:gd name="connsiteX0" fmla="*/ 206830 w 648678"/>
              <a:gd name="connsiteY0" fmla="*/ 0 h 5348804"/>
              <a:gd name="connsiteX1" fmla="*/ 430964 w 648678"/>
              <a:gd name="connsiteY1" fmla="*/ 0 h 5348804"/>
              <a:gd name="connsiteX2" fmla="*/ 648678 w 648678"/>
              <a:gd name="connsiteY2" fmla="*/ 5348804 h 5348804"/>
              <a:gd name="connsiteX3" fmla="*/ 0 w 648678"/>
              <a:gd name="connsiteY3" fmla="*/ 5272605 h 5348804"/>
              <a:gd name="connsiteX4" fmla="*/ 206830 w 648678"/>
              <a:gd name="connsiteY4" fmla="*/ 0 h 5348804"/>
              <a:gd name="connsiteX0" fmla="*/ 206830 w 659563"/>
              <a:gd name="connsiteY0" fmla="*/ 0 h 5272605"/>
              <a:gd name="connsiteX1" fmla="*/ 430964 w 659563"/>
              <a:gd name="connsiteY1" fmla="*/ 0 h 5272605"/>
              <a:gd name="connsiteX2" fmla="*/ 659563 w 659563"/>
              <a:gd name="connsiteY2" fmla="*/ 5229061 h 5272605"/>
              <a:gd name="connsiteX3" fmla="*/ 0 w 659563"/>
              <a:gd name="connsiteY3" fmla="*/ 5272605 h 5272605"/>
              <a:gd name="connsiteX4" fmla="*/ 206830 w 659563"/>
              <a:gd name="connsiteY4" fmla="*/ 0 h 5272605"/>
              <a:gd name="connsiteX0" fmla="*/ 239487 w 692220"/>
              <a:gd name="connsiteY0" fmla="*/ 0 h 5229062"/>
              <a:gd name="connsiteX1" fmla="*/ 463621 w 692220"/>
              <a:gd name="connsiteY1" fmla="*/ 0 h 5229062"/>
              <a:gd name="connsiteX2" fmla="*/ 692220 w 692220"/>
              <a:gd name="connsiteY2" fmla="*/ 5229061 h 5229062"/>
              <a:gd name="connsiteX3" fmla="*/ 0 w 692220"/>
              <a:gd name="connsiteY3" fmla="*/ 5229062 h 5229062"/>
              <a:gd name="connsiteX4" fmla="*/ 239487 w 692220"/>
              <a:gd name="connsiteY4" fmla="*/ 0 h 522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220" h="5229062">
                <a:moveTo>
                  <a:pt x="239487" y="0"/>
                </a:moveTo>
                <a:lnTo>
                  <a:pt x="463621" y="0"/>
                </a:lnTo>
                <a:lnTo>
                  <a:pt x="692220" y="5229061"/>
                </a:lnTo>
                <a:lnTo>
                  <a:pt x="0" y="5229062"/>
                </a:lnTo>
                <a:lnTo>
                  <a:pt x="239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7D4E60E1-2343-4420-ABB0-57D2C5077147}"/>
              </a:ext>
            </a:extLst>
          </p:cNvPr>
          <p:cNvCxnSpPr>
            <a:cxnSpLocks/>
          </p:cNvCxnSpPr>
          <p:nvPr/>
        </p:nvCxnSpPr>
        <p:spPr>
          <a:xfrm>
            <a:off x="6224451" y="2062982"/>
            <a:ext cx="1558835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4219B2A6-B3AF-46F5-A3EF-083DBD8FEF1D}"/>
              </a:ext>
            </a:extLst>
          </p:cNvPr>
          <p:cNvSpPr txBox="1"/>
          <p:nvPr/>
        </p:nvSpPr>
        <p:spPr>
          <a:xfrm>
            <a:off x="8037810" y="1829914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Gardener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26412" y="2703681"/>
            <a:ext cx="328056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Meteorologist 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5825582-1E8F-4F76-A6EC-A0FF00A528F5}"/>
              </a:ext>
            </a:extLst>
          </p:cNvPr>
          <p:cNvSpPr txBox="1"/>
          <p:nvPr/>
        </p:nvSpPr>
        <p:spPr>
          <a:xfrm>
            <a:off x="1473724" y="2354990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Conservationist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697642" y="3125165"/>
            <a:ext cx="2677291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 </a:t>
            </a:r>
          </a:p>
          <a:p>
            <a:pPr algn="r">
              <a:defRPr/>
            </a:pPr>
            <a:r>
              <a:rPr lang="en-US" sz="2000" b="1" kern="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eacher 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777AA12-1A37-4D85-A84A-52297EB4E867}"/>
              </a:ext>
            </a:extLst>
          </p:cNvPr>
          <p:cNvSpPr txBox="1"/>
          <p:nvPr/>
        </p:nvSpPr>
        <p:spPr>
          <a:xfrm>
            <a:off x="7926412" y="4188273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Surveyor 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441121" y="260348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76703" y="291026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441121" y="3521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7D76B8E-D84B-456C-AF30-9E3B5114B62B}"/>
              </a:ext>
            </a:extLst>
          </p:cNvPr>
          <p:cNvCxnSpPr>
            <a:cxnSpLocks/>
          </p:cNvCxnSpPr>
          <p:nvPr/>
        </p:nvCxnSpPr>
        <p:spPr>
          <a:xfrm>
            <a:off x="6353022" y="444256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0" name="Group 359"/>
          <p:cNvGrpSpPr/>
          <p:nvPr/>
        </p:nvGrpSpPr>
        <p:grpSpPr>
          <a:xfrm rot="18900000">
            <a:off x="5478139" y="405696"/>
            <a:ext cx="1271324" cy="1242681"/>
            <a:chOff x="-1322388" y="0"/>
            <a:chExt cx="6505576" cy="6486526"/>
          </a:xfrm>
        </p:grpSpPr>
        <p:sp>
          <p:nvSpPr>
            <p:cNvPr id="361" name="Freeform 83"/>
            <p:cNvSpPr>
              <a:spLocks/>
            </p:cNvSpPr>
            <p:nvPr/>
          </p:nvSpPr>
          <p:spPr bwMode="auto">
            <a:xfrm>
              <a:off x="-1103313" y="4267200"/>
              <a:ext cx="1952625" cy="1985963"/>
            </a:xfrm>
            <a:custGeom>
              <a:avLst/>
              <a:gdLst>
                <a:gd name="T0" fmla="*/ 891 w 1230"/>
                <a:gd name="T1" fmla="*/ 0 h 1251"/>
                <a:gd name="T2" fmla="*/ 1230 w 1230"/>
                <a:gd name="T3" fmla="*/ 390 h 1251"/>
                <a:gd name="T4" fmla="*/ 967 w 1230"/>
                <a:gd name="T5" fmla="*/ 642 h 1251"/>
                <a:gd name="T6" fmla="*/ 960 w 1230"/>
                <a:gd name="T7" fmla="*/ 668 h 1251"/>
                <a:gd name="T8" fmla="*/ 949 w 1230"/>
                <a:gd name="T9" fmla="*/ 711 h 1251"/>
                <a:gd name="T10" fmla="*/ 933 w 1230"/>
                <a:gd name="T11" fmla="*/ 753 h 1251"/>
                <a:gd name="T12" fmla="*/ 912 w 1230"/>
                <a:gd name="T13" fmla="*/ 791 h 1251"/>
                <a:gd name="T14" fmla="*/ 886 w 1230"/>
                <a:gd name="T15" fmla="*/ 829 h 1251"/>
                <a:gd name="T16" fmla="*/ 855 w 1230"/>
                <a:gd name="T17" fmla="*/ 862 h 1251"/>
                <a:gd name="T18" fmla="*/ 846 w 1230"/>
                <a:gd name="T19" fmla="*/ 871 h 1251"/>
                <a:gd name="T20" fmla="*/ 836 w 1230"/>
                <a:gd name="T21" fmla="*/ 880 h 1251"/>
                <a:gd name="T22" fmla="*/ 821 w 1230"/>
                <a:gd name="T23" fmla="*/ 890 h 1251"/>
                <a:gd name="T24" fmla="*/ 804 w 1230"/>
                <a:gd name="T25" fmla="*/ 902 h 1251"/>
                <a:gd name="T26" fmla="*/ 783 w 1230"/>
                <a:gd name="T27" fmla="*/ 916 h 1251"/>
                <a:gd name="T28" fmla="*/ 758 w 1230"/>
                <a:gd name="T29" fmla="*/ 931 h 1251"/>
                <a:gd name="T30" fmla="*/ 729 w 1230"/>
                <a:gd name="T31" fmla="*/ 947 h 1251"/>
                <a:gd name="T32" fmla="*/ 694 w 1230"/>
                <a:gd name="T33" fmla="*/ 965 h 1251"/>
                <a:gd name="T34" fmla="*/ 656 w 1230"/>
                <a:gd name="T35" fmla="*/ 985 h 1251"/>
                <a:gd name="T36" fmla="*/ 611 w 1230"/>
                <a:gd name="T37" fmla="*/ 1006 h 1251"/>
                <a:gd name="T38" fmla="*/ 560 w 1230"/>
                <a:gd name="T39" fmla="*/ 1030 h 1251"/>
                <a:gd name="T40" fmla="*/ 503 w 1230"/>
                <a:gd name="T41" fmla="*/ 1055 h 1251"/>
                <a:gd name="T42" fmla="*/ 440 w 1230"/>
                <a:gd name="T43" fmla="*/ 1082 h 1251"/>
                <a:gd name="T44" fmla="*/ 370 w 1230"/>
                <a:gd name="T45" fmla="*/ 1111 h 1251"/>
                <a:gd name="T46" fmla="*/ 292 w 1230"/>
                <a:gd name="T47" fmla="*/ 1142 h 1251"/>
                <a:gd name="T48" fmla="*/ 229 w 1230"/>
                <a:gd name="T49" fmla="*/ 1167 h 1251"/>
                <a:gd name="T50" fmla="*/ 167 w 1230"/>
                <a:gd name="T51" fmla="*/ 1190 h 1251"/>
                <a:gd name="T52" fmla="*/ 107 w 1230"/>
                <a:gd name="T53" fmla="*/ 1212 h 1251"/>
                <a:gd name="T54" fmla="*/ 51 w 1230"/>
                <a:gd name="T55" fmla="*/ 1233 h 1251"/>
                <a:gd name="T56" fmla="*/ 0 w 1230"/>
                <a:gd name="T57" fmla="*/ 1251 h 1251"/>
                <a:gd name="T58" fmla="*/ 19 w 1230"/>
                <a:gd name="T59" fmla="*/ 1199 h 1251"/>
                <a:gd name="T60" fmla="*/ 39 w 1230"/>
                <a:gd name="T61" fmla="*/ 1143 h 1251"/>
                <a:gd name="T62" fmla="*/ 61 w 1230"/>
                <a:gd name="T63" fmla="*/ 1085 h 1251"/>
                <a:gd name="T64" fmla="*/ 85 w 1230"/>
                <a:gd name="T65" fmla="*/ 1023 h 1251"/>
                <a:gd name="T66" fmla="*/ 110 w 1230"/>
                <a:gd name="T67" fmla="*/ 958 h 1251"/>
                <a:gd name="T68" fmla="*/ 139 w 1230"/>
                <a:gd name="T69" fmla="*/ 881 h 1251"/>
                <a:gd name="T70" fmla="*/ 169 w 1230"/>
                <a:gd name="T71" fmla="*/ 811 h 1251"/>
                <a:gd name="T72" fmla="*/ 195 w 1230"/>
                <a:gd name="T73" fmla="*/ 748 h 1251"/>
                <a:gd name="T74" fmla="*/ 220 w 1230"/>
                <a:gd name="T75" fmla="*/ 692 h 1251"/>
                <a:gd name="T76" fmla="*/ 244 w 1230"/>
                <a:gd name="T77" fmla="*/ 641 h 1251"/>
                <a:gd name="T78" fmla="*/ 266 w 1230"/>
                <a:gd name="T79" fmla="*/ 596 h 1251"/>
                <a:gd name="T80" fmla="*/ 286 w 1230"/>
                <a:gd name="T81" fmla="*/ 556 h 1251"/>
                <a:gd name="T82" fmla="*/ 304 w 1230"/>
                <a:gd name="T83" fmla="*/ 523 h 1251"/>
                <a:gd name="T84" fmla="*/ 320 w 1230"/>
                <a:gd name="T85" fmla="*/ 493 h 1251"/>
                <a:gd name="T86" fmla="*/ 336 w 1230"/>
                <a:gd name="T87" fmla="*/ 468 h 1251"/>
                <a:gd name="T88" fmla="*/ 348 w 1230"/>
                <a:gd name="T89" fmla="*/ 447 h 1251"/>
                <a:gd name="T90" fmla="*/ 361 w 1230"/>
                <a:gd name="T91" fmla="*/ 430 h 1251"/>
                <a:gd name="T92" fmla="*/ 372 w 1230"/>
                <a:gd name="T93" fmla="*/ 416 h 1251"/>
                <a:gd name="T94" fmla="*/ 381 w 1230"/>
                <a:gd name="T95" fmla="*/ 405 h 1251"/>
                <a:gd name="T96" fmla="*/ 388 w 1230"/>
                <a:gd name="T97" fmla="*/ 396 h 1251"/>
                <a:gd name="T98" fmla="*/ 423 w 1230"/>
                <a:gd name="T99" fmla="*/ 366 h 1251"/>
                <a:gd name="T100" fmla="*/ 459 w 1230"/>
                <a:gd name="T101" fmla="*/ 340 h 1251"/>
                <a:gd name="T102" fmla="*/ 499 w 1230"/>
                <a:gd name="T103" fmla="*/ 319 h 1251"/>
                <a:gd name="T104" fmla="*/ 540 w 1230"/>
                <a:gd name="T105" fmla="*/ 302 h 1251"/>
                <a:gd name="T106" fmla="*/ 584 w 1230"/>
                <a:gd name="T107" fmla="*/ 290 h 1251"/>
                <a:gd name="T108" fmla="*/ 608 w 1230"/>
                <a:gd name="T109" fmla="*/ 285 h 1251"/>
                <a:gd name="T110" fmla="*/ 891 w 1230"/>
                <a:gd name="T111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0" h="1251">
                  <a:moveTo>
                    <a:pt x="891" y="0"/>
                  </a:moveTo>
                  <a:lnTo>
                    <a:pt x="1230" y="390"/>
                  </a:lnTo>
                  <a:lnTo>
                    <a:pt x="967" y="642"/>
                  </a:lnTo>
                  <a:lnTo>
                    <a:pt x="960" y="668"/>
                  </a:lnTo>
                  <a:lnTo>
                    <a:pt x="949" y="711"/>
                  </a:lnTo>
                  <a:lnTo>
                    <a:pt x="933" y="753"/>
                  </a:lnTo>
                  <a:lnTo>
                    <a:pt x="912" y="791"/>
                  </a:lnTo>
                  <a:lnTo>
                    <a:pt x="886" y="829"/>
                  </a:lnTo>
                  <a:lnTo>
                    <a:pt x="855" y="862"/>
                  </a:lnTo>
                  <a:lnTo>
                    <a:pt x="846" y="871"/>
                  </a:lnTo>
                  <a:lnTo>
                    <a:pt x="836" y="880"/>
                  </a:lnTo>
                  <a:lnTo>
                    <a:pt x="821" y="890"/>
                  </a:lnTo>
                  <a:lnTo>
                    <a:pt x="804" y="902"/>
                  </a:lnTo>
                  <a:lnTo>
                    <a:pt x="783" y="916"/>
                  </a:lnTo>
                  <a:lnTo>
                    <a:pt x="758" y="931"/>
                  </a:lnTo>
                  <a:lnTo>
                    <a:pt x="729" y="947"/>
                  </a:lnTo>
                  <a:lnTo>
                    <a:pt x="694" y="965"/>
                  </a:lnTo>
                  <a:lnTo>
                    <a:pt x="656" y="985"/>
                  </a:lnTo>
                  <a:lnTo>
                    <a:pt x="611" y="1006"/>
                  </a:lnTo>
                  <a:lnTo>
                    <a:pt x="560" y="1030"/>
                  </a:lnTo>
                  <a:lnTo>
                    <a:pt x="503" y="1055"/>
                  </a:lnTo>
                  <a:lnTo>
                    <a:pt x="440" y="1082"/>
                  </a:lnTo>
                  <a:lnTo>
                    <a:pt x="370" y="1111"/>
                  </a:lnTo>
                  <a:lnTo>
                    <a:pt x="292" y="1142"/>
                  </a:lnTo>
                  <a:lnTo>
                    <a:pt x="229" y="1167"/>
                  </a:lnTo>
                  <a:lnTo>
                    <a:pt x="167" y="1190"/>
                  </a:lnTo>
                  <a:lnTo>
                    <a:pt x="107" y="1212"/>
                  </a:lnTo>
                  <a:lnTo>
                    <a:pt x="51" y="1233"/>
                  </a:lnTo>
                  <a:lnTo>
                    <a:pt x="0" y="1251"/>
                  </a:lnTo>
                  <a:lnTo>
                    <a:pt x="19" y="1199"/>
                  </a:lnTo>
                  <a:lnTo>
                    <a:pt x="39" y="1143"/>
                  </a:lnTo>
                  <a:lnTo>
                    <a:pt x="61" y="1085"/>
                  </a:lnTo>
                  <a:lnTo>
                    <a:pt x="85" y="1023"/>
                  </a:lnTo>
                  <a:lnTo>
                    <a:pt x="110" y="958"/>
                  </a:lnTo>
                  <a:lnTo>
                    <a:pt x="139" y="881"/>
                  </a:lnTo>
                  <a:lnTo>
                    <a:pt x="169" y="811"/>
                  </a:lnTo>
                  <a:lnTo>
                    <a:pt x="195" y="748"/>
                  </a:lnTo>
                  <a:lnTo>
                    <a:pt x="220" y="692"/>
                  </a:lnTo>
                  <a:lnTo>
                    <a:pt x="244" y="641"/>
                  </a:lnTo>
                  <a:lnTo>
                    <a:pt x="266" y="596"/>
                  </a:lnTo>
                  <a:lnTo>
                    <a:pt x="286" y="556"/>
                  </a:lnTo>
                  <a:lnTo>
                    <a:pt x="304" y="523"/>
                  </a:lnTo>
                  <a:lnTo>
                    <a:pt x="320" y="493"/>
                  </a:lnTo>
                  <a:lnTo>
                    <a:pt x="336" y="468"/>
                  </a:lnTo>
                  <a:lnTo>
                    <a:pt x="348" y="447"/>
                  </a:lnTo>
                  <a:lnTo>
                    <a:pt x="361" y="430"/>
                  </a:lnTo>
                  <a:lnTo>
                    <a:pt x="372" y="416"/>
                  </a:lnTo>
                  <a:lnTo>
                    <a:pt x="381" y="405"/>
                  </a:lnTo>
                  <a:lnTo>
                    <a:pt x="388" y="396"/>
                  </a:lnTo>
                  <a:lnTo>
                    <a:pt x="423" y="366"/>
                  </a:lnTo>
                  <a:lnTo>
                    <a:pt x="459" y="340"/>
                  </a:lnTo>
                  <a:lnTo>
                    <a:pt x="499" y="319"/>
                  </a:lnTo>
                  <a:lnTo>
                    <a:pt x="540" y="302"/>
                  </a:lnTo>
                  <a:lnTo>
                    <a:pt x="584" y="290"/>
                  </a:lnTo>
                  <a:lnTo>
                    <a:pt x="608" y="285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F2B84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4" name="Freeform 84"/>
            <p:cNvSpPr>
              <a:spLocks noEditPoints="1"/>
            </p:cNvSpPr>
            <p:nvPr/>
          </p:nvSpPr>
          <p:spPr bwMode="auto">
            <a:xfrm>
              <a:off x="-1322388" y="4067175"/>
              <a:ext cx="2357438" cy="2405063"/>
            </a:xfrm>
            <a:custGeom>
              <a:avLst/>
              <a:gdLst>
                <a:gd name="T0" fmla="*/ 825 w 1485"/>
                <a:gd name="T1" fmla="*/ 452 h 1515"/>
                <a:gd name="T2" fmla="*/ 739 w 1485"/>
                <a:gd name="T3" fmla="*/ 500 h 1515"/>
                <a:gd name="T4" fmla="*/ 658 w 1485"/>
                <a:gd name="T5" fmla="*/ 530 h 1515"/>
                <a:gd name="T6" fmla="*/ 587 w 1485"/>
                <a:gd name="T7" fmla="*/ 583 h 1515"/>
                <a:gd name="T8" fmla="*/ 578 w 1485"/>
                <a:gd name="T9" fmla="*/ 592 h 1515"/>
                <a:gd name="T10" fmla="*/ 564 w 1485"/>
                <a:gd name="T11" fmla="*/ 612 h 1515"/>
                <a:gd name="T12" fmla="*/ 542 w 1485"/>
                <a:gd name="T13" fmla="*/ 645 h 1515"/>
                <a:gd name="T14" fmla="*/ 514 w 1485"/>
                <a:gd name="T15" fmla="*/ 694 h 1515"/>
                <a:gd name="T16" fmla="*/ 479 w 1485"/>
                <a:gd name="T17" fmla="*/ 763 h 1515"/>
                <a:gd name="T18" fmla="*/ 435 w 1485"/>
                <a:gd name="T19" fmla="*/ 854 h 1515"/>
                <a:gd name="T20" fmla="*/ 386 w 1485"/>
                <a:gd name="T21" fmla="*/ 970 h 1515"/>
                <a:gd name="T22" fmla="*/ 327 w 1485"/>
                <a:gd name="T23" fmla="*/ 1115 h 1515"/>
                <a:gd name="T24" fmla="*/ 281 w 1485"/>
                <a:gd name="T25" fmla="*/ 1234 h 1515"/>
                <a:gd name="T26" fmla="*/ 401 w 1485"/>
                <a:gd name="T27" fmla="*/ 1188 h 1515"/>
                <a:gd name="T28" fmla="*/ 545 w 1485"/>
                <a:gd name="T29" fmla="*/ 1130 h 1515"/>
                <a:gd name="T30" fmla="*/ 662 w 1485"/>
                <a:gd name="T31" fmla="*/ 1079 h 1515"/>
                <a:gd name="T32" fmla="*/ 753 w 1485"/>
                <a:gd name="T33" fmla="*/ 1037 h 1515"/>
                <a:gd name="T34" fmla="*/ 821 w 1485"/>
                <a:gd name="T35" fmla="*/ 1001 h 1515"/>
                <a:gd name="T36" fmla="*/ 871 w 1485"/>
                <a:gd name="T37" fmla="*/ 972 h 1515"/>
                <a:gd name="T38" fmla="*/ 903 w 1485"/>
                <a:gd name="T39" fmla="*/ 951 h 1515"/>
                <a:gd name="T40" fmla="*/ 923 w 1485"/>
                <a:gd name="T41" fmla="*/ 936 h 1515"/>
                <a:gd name="T42" fmla="*/ 933 w 1485"/>
                <a:gd name="T43" fmla="*/ 929 h 1515"/>
                <a:gd name="T44" fmla="*/ 985 w 1485"/>
                <a:gd name="T45" fmla="*/ 858 h 1515"/>
                <a:gd name="T46" fmla="*/ 1016 w 1485"/>
                <a:gd name="T47" fmla="*/ 777 h 1515"/>
                <a:gd name="T48" fmla="*/ 1065 w 1485"/>
                <a:gd name="T49" fmla="*/ 689 h 1515"/>
                <a:gd name="T50" fmla="*/ 1025 w 1485"/>
                <a:gd name="T51" fmla="*/ 251 h 1515"/>
                <a:gd name="T52" fmla="*/ 1485 w 1485"/>
                <a:gd name="T53" fmla="*/ 522 h 1515"/>
                <a:gd name="T54" fmla="*/ 1169 w 1485"/>
                <a:gd name="T55" fmla="*/ 863 h 1515"/>
                <a:gd name="T56" fmla="*/ 1123 w 1485"/>
                <a:gd name="T57" fmla="*/ 960 h 1515"/>
                <a:gd name="T58" fmla="*/ 1054 w 1485"/>
                <a:gd name="T59" fmla="*/ 1049 h 1515"/>
                <a:gd name="T60" fmla="*/ 1004 w 1485"/>
                <a:gd name="T61" fmla="*/ 1089 h 1515"/>
                <a:gd name="T62" fmla="*/ 934 w 1485"/>
                <a:gd name="T63" fmla="*/ 1132 h 1515"/>
                <a:gd name="T64" fmla="*/ 850 w 1485"/>
                <a:gd name="T65" fmla="*/ 1178 h 1515"/>
                <a:gd name="T66" fmla="*/ 754 w 1485"/>
                <a:gd name="T67" fmla="*/ 1224 h 1515"/>
                <a:gd name="T68" fmla="*/ 649 w 1485"/>
                <a:gd name="T69" fmla="*/ 1270 h 1515"/>
                <a:gd name="T70" fmla="*/ 542 w 1485"/>
                <a:gd name="T71" fmla="*/ 1315 h 1515"/>
                <a:gd name="T72" fmla="*/ 434 w 1485"/>
                <a:gd name="T73" fmla="*/ 1357 h 1515"/>
                <a:gd name="T74" fmla="*/ 331 w 1485"/>
                <a:gd name="T75" fmla="*/ 1397 h 1515"/>
                <a:gd name="T76" fmla="*/ 234 w 1485"/>
                <a:gd name="T77" fmla="*/ 1433 h 1515"/>
                <a:gd name="T78" fmla="*/ 149 w 1485"/>
                <a:gd name="T79" fmla="*/ 1463 h 1515"/>
                <a:gd name="T80" fmla="*/ 81 w 1485"/>
                <a:gd name="T81" fmla="*/ 1488 h 1515"/>
                <a:gd name="T82" fmla="*/ 30 w 1485"/>
                <a:gd name="T83" fmla="*/ 1504 h 1515"/>
                <a:gd name="T84" fmla="*/ 4 w 1485"/>
                <a:gd name="T85" fmla="*/ 1514 h 1515"/>
                <a:gd name="T86" fmla="*/ 1 w 1485"/>
                <a:gd name="T87" fmla="*/ 1512 h 1515"/>
                <a:gd name="T88" fmla="*/ 10 w 1485"/>
                <a:gd name="T89" fmla="*/ 1484 h 1515"/>
                <a:gd name="T90" fmla="*/ 27 w 1485"/>
                <a:gd name="T91" fmla="*/ 1434 h 1515"/>
                <a:gd name="T92" fmla="*/ 52 w 1485"/>
                <a:gd name="T93" fmla="*/ 1365 h 1515"/>
                <a:gd name="T94" fmla="*/ 82 w 1485"/>
                <a:gd name="T95" fmla="*/ 1280 h 1515"/>
                <a:gd name="T96" fmla="*/ 117 w 1485"/>
                <a:gd name="T97" fmla="*/ 1185 h 1515"/>
                <a:gd name="T98" fmla="*/ 157 w 1485"/>
                <a:gd name="T99" fmla="*/ 1080 h 1515"/>
                <a:gd name="T100" fmla="*/ 200 w 1485"/>
                <a:gd name="T101" fmla="*/ 973 h 1515"/>
                <a:gd name="T102" fmla="*/ 245 w 1485"/>
                <a:gd name="T103" fmla="*/ 865 h 1515"/>
                <a:gd name="T104" fmla="*/ 291 w 1485"/>
                <a:gd name="T105" fmla="*/ 762 h 1515"/>
                <a:gd name="T106" fmla="*/ 337 w 1485"/>
                <a:gd name="T107" fmla="*/ 665 h 1515"/>
                <a:gd name="T108" fmla="*/ 382 w 1485"/>
                <a:gd name="T109" fmla="*/ 582 h 1515"/>
                <a:gd name="T110" fmla="*/ 425 w 1485"/>
                <a:gd name="T111" fmla="*/ 512 h 1515"/>
                <a:gd name="T112" fmla="*/ 467 w 1485"/>
                <a:gd name="T113" fmla="*/ 462 h 1515"/>
                <a:gd name="T114" fmla="*/ 555 w 1485"/>
                <a:gd name="T115" fmla="*/ 393 h 1515"/>
                <a:gd name="T116" fmla="*/ 653 w 1485"/>
                <a:gd name="T117" fmla="*/ 347 h 1515"/>
                <a:gd name="T118" fmla="*/ 1034 w 1485"/>
                <a:gd name="T119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5" h="1515">
                  <a:moveTo>
                    <a:pt x="1025" y="251"/>
                  </a:moveTo>
                  <a:lnTo>
                    <a:pt x="825" y="452"/>
                  </a:lnTo>
                  <a:lnTo>
                    <a:pt x="789" y="490"/>
                  </a:lnTo>
                  <a:lnTo>
                    <a:pt x="739" y="500"/>
                  </a:lnTo>
                  <a:lnTo>
                    <a:pt x="697" y="512"/>
                  </a:lnTo>
                  <a:lnTo>
                    <a:pt x="658" y="530"/>
                  </a:lnTo>
                  <a:lnTo>
                    <a:pt x="621" y="553"/>
                  </a:lnTo>
                  <a:lnTo>
                    <a:pt x="587" y="583"/>
                  </a:lnTo>
                  <a:lnTo>
                    <a:pt x="583" y="587"/>
                  </a:lnTo>
                  <a:lnTo>
                    <a:pt x="578" y="592"/>
                  </a:lnTo>
                  <a:lnTo>
                    <a:pt x="572" y="600"/>
                  </a:lnTo>
                  <a:lnTo>
                    <a:pt x="564" y="612"/>
                  </a:lnTo>
                  <a:lnTo>
                    <a:pt x="554" y="626"/>
                  </a:lnTo>
                  <a:lnTo>
                    <a:pt x="542" y="645"/>
                  </a:lnTo>
                  <a:lnTo>
                    <a:pt x="529" y="668"/>
                  </a:lnTo>
                  <a:lnTo>
                    <a:pt x="514" y="694"/>
                  </a:lnTo>
                  <a:lnTo>
                    <a:pt x="498" y="726"/>
                  </a:lnTo>
                  <a:lnTo>
                    <a:pt x="479" y="763"/>
                  </a:lnTo>
                  <a:lnTo>
                    <a:pt x="458" y="806"/>
                  </a:lnTo>
                  <a:lnTo>
                    <a:pt x="435" y="854"/>
                  </a:lnTo>
                  <a:lnTo>
                    <a:pt x="412" y="909"/>
                  </a:lnTo>
                  <a:lnTo>
                    <a:pt x="386" y="970"/>
                  </a:lnTo>
                  <a:lnTo>
                    <a:pt x="357" y="1039"/>
                  </a:lnTo>
                  <a:lnTo>
                    <a:pt x="327" y="1115"/>
                  </a:lnTo>
                  <a:lnTo>
                    <a:pt x="304" y="1175"/>
                  </a:lnTo>
                  <a:lnTo>
                    <a:pt x="281" y="1234"/>
                  </a:lnTo>
                  <a:lnTo>
                    <a:pt x="340" y="1212"/>
                  </a:lnTo>
                  <a:lnTo>
                    <a:pt x="401" y="1188"/>
                  </a:lnTo>
                  <a:lnTo>
                    <a:pt x="476" y="1159"/>
                  </a:lnTo>
                  <a:lnTo>
                    <a:pt x="545" y="1130"/>
                  </a:lnTo>
                  <a:lnTo>
                    <a:pt x="607" y="1104"/>
                  </a:lnTo>
                  <a:lnTo>
                    <a:pt x="662" y="1079"/>
                  </a:lnTo>
                  <a:lnTo>
                    <a:pt x="710" y="1057"/>
                  </a:lnTo>
                  <a:lnTo>
                    <a:pt x="753" y="1037"/>
                  </a:lnTo>
                  <a:lnTo>
                    <a:pt x="790" y="1018"/>
                  </a:lnTo>
                  <a:lnTo>
                    <a:pt x="821" y="1001"/>
                  </a:lnTo>
                  <a:lnTo>
                    <a:pt x="848" y="986"/>
                  </a:lnTo>
                  <a:lnTo>
                    <a:pt x="871" y="972"/>
                  </a:lnTo>
                  <a:lnTo>
                    <a:pt x="889" y="961"/>
                  </a:lnTo>
                  <a:lnTo>
                    <a:pt x="903" y="951"/>
                  </a:lnTo>
                  <a:lnTo>
                    <a:pt x="916" y="943"/>
                  </a:lnTo>
                  <a:lnTo>
                    <a:pt x="923" y="936"/>
                  </a:lnTo>
                  <a:lnTo>
                    <a:pt x="929" y="932"/>
                  </a:lnTo>
                  <a:lnTo>
                    <a:pt x="933" y="929"/>
                  </a:lnTo>
                  <a:lnTo>
                    <a:pt x="962" y="895"/>
                  </a:lnTo>
                  <a:lnTo>
                    <a:pt x="985" y="858"/>
                  </a:lnTo>
                  <a:lnTo>
                    <a:pt x="1004" y="818"/>
                  </a:lnTo>
                  <a:lnTo>
                    <a:pt x="1016" y="777"/>
                  </a:lnTo>
                  <a:lnTo>
                    <a:pt x="1026" y="725"/>
                  </a:lnTo>
                  <a:lnTo>
                    <a:pt x="1065" y="689"/>
                  </a:lnTo>
                  <a:lnTo>
                    <a:pt x="1250" y="511"/>
                  </a:lnTo>
                  <a:lnTo>
                    <a:pt x="1025" y="251"/>
                  </a:lnTo>
                  <a:close/>
                  <a:moveTo>
                    <a:pt x="1034" y="0"/>
                  </a:moveTo>
                  <a:lnTo>
                    <a:pt x="1485" y="522"/>
                  </a:lnTo>
                  <a:lnTo>
                    <a:pt x="1183" y="812"/>
                  </a:lnTo>
                  <a:lnTo>
                    <a:pt x="1169" y="863"/>
                  </a:lnTo>
                  <a:lnTo>
                    <a:pt x="1149" y="912"/>
                  </a:lnTo>
                  <a:lnTo>
                    <a:pt x="1123" y="960"/>
                  </a:lnTo>
                  <a:lnTo>
                    <a:pt x="1091" y="1006"/>
                  </a:lnTo>
                  <a:lnTo>
                    <a:pt x="1054" y="1049"/>
                  </a:lnTo>
                  <a:lnTo>
                    <a:pt x="1031" y="1069"/>
                  </a:lnTo>
                  <a:lnTo>
                    <a:pt x="1004" y="1089"/>
                  </a:lnTo>
                  <a:lnTo>
                    <a:pt x="972" y="1111"/>
                  </a:lnTo>
                  <a:lnTo>
                    <a:pt x="934" y="1132"/>
                  </a:lnTo>
                  <a:lnTo>
                    <a:pt x="893" y="1155"/>
                  </a:lnTo>
                  <a:lnTo>
                    <a:pt x="850" y="1178"/>
                  </a:lnTo>
                  <a:lnTo>
                    <a:pt x="802" y="1201"/>
                  </a:lnTo>
                  <a:lnTo>
                    <a:pt x="754" y="1224"/>
                  </a:lnTo>
                  <a:lnTo>
                    <a:pt x="703" y="1247"/>
                  </a:lnTo>
                  <a:lnTo>
                    <a:pt x="649" y="1270"/>
                  </a:lnTo>
                  <a:lnTo>
                    <a:pt x="596" y="1293"/>
                  </a:lnTo>
                  <a:lnTo>
                    <a:pt x="542" y="1315"/>
                  </a:lnTo>
                  <a:lnTo>
                    <a:pt x="488" y="1336"/>
                  </a:lnTo>
                  <a:lnTo>
                    <a:pt x="434" y="1357"/>
                  </a:lnTo>
                  <a:lnTo>
                    <a:pt x="382" y="1379"/>
                  </a:lnTo>
                  <a:lnTo>
                    <a:pt x="331" y="1397"/>
                  </a:lnTo>
                  <a:lnTo>
                    <a:pt x="281" y="1416"/>
                  </a:lnTo>
                  <a:lnTo>
                    <a:pt x="234" y="1433"/>
                  </a:lnTo>
                  <a:lnTo>
                    <a:pt x="190" y="1448"/>
                  </a:lnTo>
                  <a:lnTo>
                    <a:pt x="149" y="1463"/>
                  </a:lnTo>
                  <a:lnTo>
                    <a:pt x="113" y="1476"/>
                  </a:lnTo>
                  <a:lnTo>
                    <a:pt x="81" y="1488"/>
                  </a:lnTo>
                  <a:lnTo>
                    <a:pt x="52" y="1497"/>
                  </a:lnTo>
                  <a:lnTo>
                    <a:pt x="30" y="1504"/>
                  </a:lnTo>
                  <a:lnTo>
                    <a:pt x="14" y="1510"/>
                  </a:lnTo>
                  <a:lnTo>
                    <a:pt x="4" y="1514"/>
                  </a:lnTo>
                  <a:lnTo>
                    <a:pt x="0" y="1515"/>
                  </a:lnTo>
                  <a:lnTo>
                    <a:pt x="1" y="1512"/>
                  </a:lnTo>
                  <a:lnTo>
                    <a:pt x="5" y="1500"/>
                  </a:lnTo>
                  <a:lnTo>
                    <a:pt x="10" y="1484"/>
                  </a:lnTo>
                  <a:lnTo>
                    <a:pt x="17" y="1462"/>
                  </a:lnTo>
                  <a:lnTo>
                    <a:pt x="27" y="1434"/>
                  </a:lnTo>
                  <a:lnTo>
                    <a:pt x="39" y="1402"/>
                  </a:lnTo>
                  <a:lnTo>
                    <a:pt x="52" y="1365"/>
                  </a:lnTo>
                  <a:lnTo>
                    <a:pt x="66" y="1325"/>
                  </a:lnTo>
                  <a:lnTo>
                    <a:pt x="82" y="1280"/>
                  </a:lnTo>
                  <a:lnTo>
                    <a:pt x="100" y="1234"/>
                  </a:lnTo>
                  <a:lnTo>
                    <a:pt x="117" y="1185"/>
                  </a:lnTo>
                  <a:lnTo>
                    <a:pt x="137" y="1134"/>
                  </a:lnTo>
                  <a:lnTo>
                    <a:pt x="157" y="1080"/>
                  </a:lnTo>
                  <a:lnTo>
                    <a:pt x="178" y="1027"/>
                  </a:lnTo>
                  <a:lnTo>
                    <a:pt x="200" y="973"/>
                  </a:lnTo>
                  <a:lnTo>
                    <a:pt x="223" y="919"/>
                  </a:lnTo>
                  <a:lnTo>
                    <a:pt x="245" y="865"/>
                  </a:lnTo>
                  <a:lnTo>
                    <a:pt x="267" y="813"/>
                  </a:lnTo>
                  <a:lnTo>
                    <a:pt x="291" y="762"/>
                  </a:lnTo>
                  <a:lnTo>
                    <a:pt x="313" y="712"/>
                  </a:lnTo>
                  <a:lnTo>
                    <a:pt x="337" y="665"/>
                  </a:lnTo>
                  <a:lnTo>
                    <a:pt x="360" y="622"/>
                  </a:lnTo>
                  <a:lnTo>
                    <a:pt x="382" y="582"/>
                  </a:lnTo>
                  <a:lnTo>
                    <a:pt x="404" y="544"/>
                  </a:lnTo>
                  <a:lnTo>
                    <a:pt x="425" y="512"/>
                  </a:lnTo>
                  <a:lnTo>
                    <a:pt x="447" y="485"/>
                  </a:lnTo>
                  <a:lnTo>
                    <a:pt x="467" y="462"/>
                  </a:lnTo>
                  <a:lnTo>
                    <a:pt x="509" y="424"/>
                  </a:lnTo>
                  <a:lnTo>
                    <a:pt x="555" y="393"/>
                  </a:lnTo>
                  <a:lnTo>
                    <a:pt x="603" y="367"/>
                  </a:lnTo>
                  <a:lnTo>
                    <a:pt x="653" y="347"/>
                  </a:lnTo>
                  <a:lnTo>
                    <a:pt x="704" y="333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rgbClr val="EC7B4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6" name="Freeform 85"/>
            <p:cNvSpPr>
              <a:spLocks/>
            </p:cNvSpPr>
            <p:nvPr/>
          </p:nvSpPr>
          <p:spPr bwMode="auto">
            <a:xfrm>
              <a:off x="1196975" y="3865563"/>
              <a:ext cx="2082800" cy="2620963"/>
            </a:xfrm>
            <a:custGeom>
              <a:avLst/>
              <a:gdLst>
                <a:gd name="T0" fmla="*/ 1312 w 1312"/>
                <a:gd name="T1" fmla="*/ 0 h 1651"/>
                <a:gd name="T2" fmla="*/ 1308 w 1312"/>
                <a:gd name="T3" fmla="*/ 96 h 1651"/>
                <a:gd name="T4" fmla="*/ 1298 w 1312"/>
                <a:gd name="T5" fmla="*/ 192 h 1651"/>
                <a:gd name="T6" fmla="*/ 1283 w 1312"/>
                <a:gd name="T7" fmla="*/ 289 h 1651"/>
                <a:gd name="T8" fmla="*/ 1261 w 1312"/>
                <a:gd name="T9" fmla="*/ 387 h 1651"/>
                <a:gd name="T10" fmla="*/ 1233 w 1312"/>
                <a:gd name="T11" fmla="*/ 484 h 1651"/>
                <a:gd name="T12" fmla="*/ 1198 w 1312"/>
                <a:gd name="T13" fmla="*/ 581 h 1651"/>
                <a:gd name="T14" fmla="*/ 1159 w 1312"/>
                <a:gd name="T15" fmla="*/ 678 h 1651"/>
                <a:gd name="T16" fmla="*/ 1114 w 1312"/>
                <a:gd name="T17" fmla="*/ 773 h 1651"/>
                <a:gd name="T18" fmla="*/ 1063 w 1312"/>
                <a:gd name="T19" fmla="*/ 868 h 1651"/>
                <a:gd name="T20" fmla="*/ 1006 w 1312"/>
                <a:gd name="T21" fmla="*/ 961 h 1651"/>
                <a:gd name="T22" fmla="*/ 942 w 1312"/>
                <a:gd name="T23" fmla="*/ 1052 h 1651"/>
                <a:gd name="T24" fmla="*/ 874 w 1312"/>
                <a:gd name="T25" fmla="*/ 1141 h 1651"/>
                <a:gd name="T26" fmla="*/ 799 w 1312"/>
                <a:gd name="T27" fmla="*/ 1228 h 1651"/>
                <a:gd name="T28" fmla="*/ 719 w 1312"/>
                <a:gd name="T29" fmla="*/ 1313 h 1651"/>
                <a:gd name="T30" fmla="*/ 641 w 1312"/>
                <a:gd name="T31" fmla="*/ 1387 h 1651"/>
                <a:gd name="T32" fmla="*/ 560 w 1312"/>
                <a:gd name="T33" fmla="*/ 1457 h 1651"/>
                <a:gd name="T34" fmla="*/ 478 w 1312"/>
                <a:gd name="T35" fmla="*/ 1522 h 1651"/>
                <a:gd name="T36" fmla="*/ 393 w 1312"/>
                <a:gd name="T37" fmla="*/ 1581 h 1651"/>
                <a:gd name="T38" fmla="*/ 306 w 1312"/>
                <a:gd name="T39" fmla="*/ 1636 h 1651"/>
                <a:gd name="T40" fmla="*/ 305 w 1312"/>
                <a:gd name="T41" fmla="*/ 1637 h 1651"/>
                <a:gd name="T42" fmla="*/ 304 w 1312"/>
                <a:gd name="T43" fmla="*/ 1637 h 1651"/>
                <a:gd name="T44" fmla="*/ 301 w 1312"/>
                <a:gd name="T45" fmla="*/ 1639 h 1651"/>
                <a:gd name="T46" fmla="*/ 300 w 1312"/>
                <a:gd name="T47" fmla="*/ 1640 h 1651"/>
                <a:gd name="T48" fmla="*/ 300 w 1312"/>
                <a:gd name="T49" fmla="*/ 1640 h 1651"/>
                <a:gd name="T50" fmla="*/ 279 w 1312"/>
                <a:gd name="T51" fmla="*/ 1649 h 1651"/>
                <a:gd name="T52" fmla="*/ 258 w 1312"/>
                <a:gd name="T53" fmla="*/ 1651 h 1651"/>
                <a:gd name="T54" fmla="*/ 237 w 1312"/>
                <a:gd name="T55" fmla="*/ 1647 h 1651"/>
                <a:gd name="T56" fmla="*/ 217 w 1312"/>
                <a:gd name="T57" fmla="*/ 1640 h 1651"/>
                <a:gd name="T58" fmla="*/ 199 w 1312"/>
                <a:gd name="T59" fmla="*/ 1626 h 1651"/>
                <a:gd name="T60" fmla="*/ 187 w 1312"/>
                <a:gd name="T61" fmla="*/ 1611 h 1651"/>
                <a:gd name="T62" fmla="*/ 179 w 1312"/>
                <a:gd name="T63" fmla="*/ 1595 h 1651"/>
                <a:gd name="T64" fmla="*/ 179 w 1312"/>
                <a:gd name="T65" fmla="*/ 1594 h 1651"/>
                <a:gd name="T66" fmla="*/ 178 w 1312"/>
                <a:gd name="T67" fmla="*/ 1593 h 1651"/>
                <a:gd name="T68" fmla="*/ 178 w 1312"/>
                <a:gd name="T69" fmla="*/ 1590 h 1651"/>
                <a:gd name="T70" fmla="*/ 177 w 1312"/>
                <a:gd name="T71" fmla="*/ 1586 h 1651"/>
                <a:gd name="T72" fmla="*/ 176 w 1312"/>
                <a:gd name="T73" fmla="*/ 1584 h 1651"/>
                <a:gd name="T74" fmla="*/ 176 w 1312"/>
                <a:gd name="T75" fmla="*/ 1581 h 1651"/>
                <a:gd name="T76" fmla="*/ 0 w 1312"/>
                <a:gd name="T77" fmla="*/ 952 h 1651"/>
                <a:gd name="T78" fmla="*/ 13 w 1312"/>
                <a:gd name="T79" fmla="*/ 946 h 1651"/>
                <a:gd name="T80" fmla="*/ 156 w 1312"/>
                <a:gd name="T81" fmla="*/ 875 h 1651"/>
                <a:gd name="T82" fmla="*/ 1129 w 1312"/>
                <a:gd name="T83" fmla="*/ 182 h 1651"/>
                <a:gd name="T84" fmla="*/ 1246 w 1312"/>
                <a:gd name="T85" fmla="*/ 67 h 1651"/>
                <a:gd name="T86" fmla="*/ 1312 w 1312"/>
                <a:gd name="T87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2" h="1651">
                  <a:moveTo>
                    <a:pt x="1312" y="0"/>
                  </a:moveTo>
                  <a:lnTo>
                    <a:pt x="1308" y="96"/>
                  </a:lnTo>
                  <a:lnTo>
                    <a:pt x="1298" y="192"/>
                  </a:lnTo>
                  <a:lnTo>
                    <a:pt x="1283" y="289"/>
                  </a:lnTo>
                  <a:lnTo>
                    <a:pt x="1261" y="387"/>
                  </a:lnTo>
                  <a:lnTo>
                    <a:pt x="1233" y="484"/>
                  </a:lnTo>
                  <a:lnTo>
                    <a:pt x="1198" y="581"/>
                  </a:lnTo>
                  <a:lnTo>
                    <a:pt x="1159" y="678"/>
                  </a:lnTo>
                  <a:lnTo>
                    <a:pt x="1114" y="773"/>
                  </a:lnTo>
                  <a:lnTo>
                    <a:pt x="1063" y="868"/>
                  </a:lnTo>
                  <a:lnTo>
                    <a:pt x="1006" y="961"/>
                  </a:lnTo>
                  <a:lnTo>
                    <a:pt x="942" y="1052"/>
                  </a:lnTo>
                  <a:lnTo>
                    <a:pt x="874" y="1141"/>
                  </a:lnTo>
                  <a:lnTo>
                    <a:pt x="799" y="1228"/>
                  </a:lnTo>
                  <a:lnTo>
                    <a:pt x="719" y="1313"/>
                  </a:lnTo>
                  <a:lnTo>
                    <a:pt x="641" y="1387"/>
                  </a:lnTo>
                  <a:lnTo>
                    <a:pt x="560" y="1457"/>
                  </a:lnTo>
                  <a:lnTo>
                    <a:pt x="478" y="1522"/>
                  </a:lnTo>
                  <a:lnTo>
                    <a:pt x="393" y="1581"/>
                  </a:lnTo>
                  <a:lnTo>
                    <a:pt x="306" y="1636"/>
                  </a:lnTo>
                  <a:lnTo>
                    <a:pt x="305" y="1637"/>
                  </a:lnTo>
                  <a:lnTo>
                    <a:pt x="304" y="1637"/>
                  </a:lnTo>
                  <a:lnTo>
                    <a:pt x="301" y="1639"/>
                  </a:lnTo>
                  <a:lnTo>
                    <a:pt x="300" y="1640"/>
                  </a:lnTo>
                  <a:lnTo>
                    <a:pt x="300" y="1640"/>
                  </a:lnTo>
                  <a:lnTo>
                    <a:pt x="279" y="1649"/>
                  </a:lnTo>
                  <a:lnTo>
                    <a:pt x="258" y="1651"/>
                  </a:lnTo>
                  <a:lnTo>
                    <a:pt x="237" y="1647"/>
                  </a:lnTo>
                  <a:lnTo>
                    <a:pt x="217" y="1640"/>
                  </a:lnTo>
                  <a:lnTo>
                    <a:pt x="199" y="1626"/>
                  </a:lnTo>
                  <a:lnTo>
                    <a:pt x="187" y="1611"/>
                  </a:lnTo>
                  <a:lnTo>
                    <a:pt x="179" y="1595"/>
                  </a:lnTo>
                  <a:lnTo>
                    <a:pt x="179" y="1594"/>
                  </a:lnTo>
                  <a:lnTo>
                    <a:pt x="178" y="1593"/>
                  </a:lnTo>
                  <a:lnTo>
                    <a:pt x="178" y="1590"/>
                  </a:lnTo>
                  <a:lnTo>
                    <a:pt x="177" y="1586"/>
                  </a:lnTo>
                  <a:lnTo>
                    <a:pt x="176" y="1584"/>
                  </a:lnTo>
                  <a:lnTo>
                    <a:pt x="176" y="1581"/>
                  </a:lnTo>
                  <a:lnTo>
                    <a:pt x="0" y="952"/>
                  </a:lnTo>
                  <a:lnTo>
                    <a:pt x="13" y="946"/>
                  </a:lnTo>
                  <a:lnTo>
                    <a:pt x="156" y="875"/>
                  </a:lnTo>
                  <a:lnTo>
                    <a:pt x="1129" y="182"/>
                  </a:lnTo>
                  <a:lnTo>
                    <a:pt x="1246" y="67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9" name="Freeform 86"/>
            <p:cNvSpPr>
              <a:spLocks/>
            </p:cNvSpPr>
            <p:nvPr/>
          </p:nvSpPr>
          <p:spPr bwMode="auto">
            <a:xfrm>
              <a:off x="-1308100" y="1900238"/>
              <a:ext cx="2622550" cy="2082800"/>
            </a:xfrm>
            <a:custGeom>
              <a:avLst/>
              <a:gdLst>
                <a:gd name="T0" fmla="*/ 1585 w 1652"/>
                <a:gd name="T1" fmla="*/ 67 h 1312"/>
                <a:gd name="T2" fmla="*/ 1453 w 1652"/>
                <a:gd name="T3" fmla="*/ 189 h 1312"/>
                <a:gd name="T4" fmla="*/ 1409 w 1652"/>
                <a:gd name="T5" fmla="*/ 218 h 1312"/>
                <a:gd name="T6" fmla="*/ 1359 w 1652"/>
                <a:gd name="T7" fmla="*/ 265 h 1312"/>
                <a:gd name="T8" fmla="*/ 1305 w 1652"/>
                <a:gd name="T9" fmla="*/ 328 h 1312"/>
                <a:gd name="T10" fmla="*/ 1245 w 1652"/>
                <a:gd name="T11" fmla="*/ 405 h 1312"/>
                <a:gd name="T12" fmla="*/ 1184 w 1652"/>
                <a:gd name="T13" fmla="*/ 491 h 1312"/>
                <a:gd name="T14" fmla="*/ 1121 w 1652"/>
                <a:gd name="T15" fmla="*/ 583 h 1312"/>
                <a:gd name="T16" fmla="*/ 1060 w 1652"/>
                <a:gd name="T17" fmla="*/ 679 h 1312"/>
                <a:gd name="T18" fmla="*/ 1000 w 1652"/>
                <a:gd name="T19" fmla="*/ 775 h 1312"/>
                <a:gd name="T20" fmla="*/ 944 w 1652"/>
                <a:gd name="T21" fmla="*/ 867 h 1312"/>
                <a:gd name="T22" fmla="*/ 894 w 1652"/>
                <a:gd name="T23" fmla="*/ 951 h 1312"/>
                <a:gd name="T24" fmla="*/ 851 w 1652"/>
                <a:gd name="T25" fmla="*/ 1024 h 1312"/>
                <a:gd name="T26" fmla="*/ 816 w 1652"/>
                <a:gd name="T27" fmla="*/ 1085 h 1312"/>
                <a:gd name="T28" fmla="*/ 791 w 1652"/>
                <a:gd name="T29" fmla="*/ 1129 h 1312"/>
                <a:gd name="T30" fmla="*/ 777 w 1652"/>
                <a:gd name="T31" fmla="*/ 1152 h 1312"/>
                <a:gd name="T32" fmla="*/ 705 w 1652"/>
                <a:gd name="T33" fmla="*/ 1299 h 1312"/>
                <a:gd name="T34" fmla="*/ 68 w 1652"/>
                <a:gd name="T35" fmla="*/ 1136 h 1312"/>
                <a:gd name="T36" fmla="*/ 63 w 1652"/>
                <a:gd name="T37" fmla="*/ 1135 h 1312"/>
                <a:gd name="T38" fmla="*/ 58 w 1652"/>
                <a:gd name="T39" fmla="*/ 1133 h 1312"/>
                <a:gd name="T40" fmla="*/ 56 w 1652"/>
                <a:gd name="T41" fmla="*/ 1133 h 1312"/>
                <a:gd name="T42" fmla="*/ 25 w 1652"/>
                <a:gd name="T43" fmla="*/ 1113 h 1312"/>
                <a:gd name="T44" fmla="*/ 3 w 1652"/>
                <a:gd name="T45" fmla="*/ 1074 h 1312"/>
                <a:gd name="T46" fmla="*/ 2 w 1652"/>
                <a:gd name="T47" fmla="*/ 1032 h 1312"/>
                <a:gd name="T48" fmla="*/ 11 w 1652"/>
                <a:gd name="T49" fmla="*/ 1011 h 1312"/>
                <a:gd name="T50" fmla="*/ 12 w 1652"/>
                <a:gd name="T51" fmla="*/ 1008 h 1312"/>
                <a:gd name="T52" fmla="*/ 15 w 1652"/>
                <a:gd name="T53" fmla="*/ 1006 h 1312"/>
                <a:gd name="T54" fmla="*/ 129 w 1652"/>
                <a:gd name="T55" fmla="*/ 834 h 1312"/>
                <a:gd name="T56" fmla="*/ 263 w 1652"/>
                <a:gd name="T57" fmla="*/ 670 h 1312"/>
                <a:gd name="T58" fmla="*/ 423 w 1652"/>
                <a:gd name="T59" fmla="*/ 512 h 1312"/>
                <a:gd name="T60" fmla="*/ 598 w 1652"/>
                <a:gd name="T61" fmla="*/ 369 h 1312"/>
                <a:gd name="T62" fmla="*/ 783 w 1652"/>
                <a:gd name="T63" fmla="*/ 250 h 1312"/>
                <a:gd name="T64" fmla="*/ 974 w 1652"/>
                <a:gd name="T65" fmla="*/ 153 h 1312"/>
                <a:gd name="T66" fmla="*/ 1168 w 1652"/>
                <a:gd name="T67" fmla="*/ 80 h 1312"/>
                <a:gd name="T68" fmla="*/ 1363 w 1652"/>
                <a:gd name="T69" fmla="*/ 30 h 1312"/>
                <a:gd name="T70" fmla="*/ 1556 w 1652"/>
                <a:gd name="T71" fmla="*/ 4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52" h="1312">
                  <a:moveTo>
                    <a:pt x="1652" y="0"/>
                  </a:moveTo>
                  <a:lnTo>
                    <a:pt x="1585" y="67"/>
                  </a:lnTo>
                  <a:lnTo>
                    <a:pt x="1470" y="184"/>
                  </a:lnTo>
                  <a:lnTo>
                    <a:pt x="1453" y="189"/>
                  </a:lnTo>
                  <a:lnTo>
                    <a:pt x="1432" y="200"/>
                  </a:lnTo>
                  <a:lnTo>
                    <a:pt x="1409" y="218"/>
                  </a:lnTo>
                  <a:lnTo>
                    <a:pt x="1386" y="239"/>
                  </a:lnTo>
                  <a:lnTo>
                    <a:pt x="1359" y="265"/>
                  </a:lnTo>
                  <a:lnTo>
                    <a:pt x="1333" y="295"/>
                  </a:lnTo>
                  <a:lnTo>
                    <a:pt x="1305" y="328"/>
                  </a:lnTo>
                  <a:lnTo>
                    <a:pt x="1275" y="366"/>
                  </a:lnTo>
                  <a:lnTo>
                    <a:pt x="1245" y="405"/>
                  </a:lnTo>
                  <a:lnTo>
                    <a:pt x="1215" y="446"/>
                  </a:lnTo>
                  <a:lnTo>
                    <a:pt x="1184" y="491"/>
                  </a:lnTo>
                  <a:lnTo>
                    <a:pt x="1153" y="537"/>
                  </a:lnTo>
                  <a:lnTo>
                    <a:pt x="1121" y="583"/>
                  </a:lnTo>
                  <a:lnTo>
                    <a:pt x="1089" y="632"/>
                  </a:lnTo>
                  <a:lnTo>
                    <a:pt x="1060" y="679"/>
                  </a:lnTo>
                  <a:lnTo>
                    <a:pt x="1029" y="727"/>
                  </a:lnTo>
                  <a:lnTo>
                    <a:pt x="1000" y="775"/>
                  </a:lnTo>
                  <a:lnTo>
                    <a:pt x="971" y="821"/>
                  </a:lnTo>
                  <a:lnTo>
                    <a:pt x="944" y="867"/>
                  </a:lnTo>
                  <a:lnTo>
                    <a:pt x="918" y="909"/>
                  </a:lnTo>
                  <a:lnTo>
                    <a:pt x="894" y="951"/>
                  </a:lnTo>
                  <a:lnTo>
                    <a:pt x="871" y="990"/>
                  </a:lnTo>
                  <a:lnTo>
                    <a:pt x="851" y="1024"/>
                  </a:lnTo>
                  <a:lnTo>
                    <a:pt x="832" y="1057"/>
                  </a:lnTo>
                  <a:lnTo>
                    <a:pt x="816" y="1085"/>
                  </a:lnTo>
                  <a:lnTo>
                    <a:pt x="802" y="1110"/>
                  </a:lnTo>
                  <a:lnTo>
                    <a:pt x="791" y="1129"/>
                  </a:lnTo>
                  <a:lnTo>
                    <a:pt x="782" y="1144"/>
                  </a:lnTo>
                  <a:lnTo>
                    <a:pt x="777" y="1152"/>
                  </a:lnTo>
                  <a:lnTo>
                    <a:pt x="776" y="1156"/>
                  </a:lnTo>
                  <a:lnTo>
                    <a:pt x="705" y="1299"/>
                  </a:lnTo>
                  <a:lnTo>
                    <a:pt x="699" y="1312"/>
                  </a:lnTo>
                  <a:lnTo>
                    <a:pt x="68" y="1136"/>
                  </a:lnTo>
                  <a:lnTo>
                    <a:pt x="67" y="1135"/>
                  </a:lnTo>
                  <a:lnTo>
                    <a:pt x="63" y="1135"/>
                  </a:lnTo>
                  <a:lnTo>
                    <a:pt x="61" y="1134"/>
                  </a:lnTo>
                  <a:lnTo>
                    <a:pt x="58" y="1133"/>
                  </a:lnTo>
                  <a:lnTo>
                    <a:pt x="57" y="1133"/>
                  </a:lnTo>
                  <a:lnTo>
                    <a:pt x="56" y="1133"/>
                  </a:lnTo>
                  <a:lnTo>
                    <a:pt x="40" y="1124"/>
                  </a:lnTo>
                  <a:lnTo>
                    <a:pt x="25" y="1113"/>
                  </a:lnTo>
                  <a:lnTo>
                    <a:pt x="11" y="1095"/>
                  </a:lnTo>
                  <a:lnTo>
                    <a:pt x="3" y="1074"/>
                  </a:lnTo>
                  <a:lnTo>
                    <a:pt x="0" y="1053"/>
                  </a:lnTo>
                  <a:lnTo>
                    <a:pt x="2" y="1032"/>
                  </a:lnTo>
                  <a:lnTo>
                    <a:pt x="10" y="1012"/>
                  </a:lnTo>
                  <a:lnTo>
                    <a:pt x="11" y="1011"/>
                  </a:lnTo>
                  <a:lnTo>
                    <a:pt x="11" y="1009"/>
                  </a:lnTo>
                  <a:lnTo>
                    <a:pt x="12" y="1008"/>
                  </a:lnTo>
                  <a:lnTo>
                    <a:pt x="13" y="1006"/>
                  </a:lnTo>
                  <a:lnTo>
                    <a:pt x="15" y="1006"/>
                  </a:lnTo>
                  <a:lnTo>
                    <a:pt x="69" y="919"/>
                  </a:lnTo>
                  <a:lnTo>
                    <a:pt x="129" y="834"/>
                  </a:lnTo>
                  <a:lnTo>
                    <a:pt x="194" y="751"/>
                  </a:lnTo>
                  <a:lnTo>
                    <a:pt x="263" y="670"/>
                  </a:lnTo>
                  <a:lnTo>
                    <a:pt x="338" y="592"/>
                  </a:lnTo>
                  <a:lnTo>
                    <a:pt x="423" y="512"/>
                  </a:lnTo>
                  <a:lnTo>
                    <a:pt x="509" y="439"/>
                  </a:lnTo>
                  <a:lnTo>
                    <a:pt x="598" y="369"/>
                  </a:lnTo>
                  <a:lnTo>
                    <a:pt x="690" y="307"/>
                  </a:lnTo>
                  <a:lnTo>
                    <a:pt x="783" y="250"/>
                  </a:lnTo>
                  <a:lnTo>
                    <a:pt x="878" y="199"/>
                  </a:lnTo>
                  <a:lnTo>
                    <a:pt x="974" y="153"/>
                  </a:lnTo>
                  <a:lnTo>
                    <a:pt x="1071" y="113"/>
                  </a:lnTo>
                  <a:lnTo>
                    <a:pt x="1168" y="80"/>
                  </a:lnTo>
                  <a:lnTo>
                    <a:pt x="1265" y="52"/>
                  </a:lnTo>
                  <a:lnTo>
                    <a:pt x="1363" y="30"/>
                  </a:lnTo>
                  <a:lnTo>
                    <a:pt x="1460" y="14"/>
                  </a:lnTo>
                  <a:lnTo>
                    <a:pt x="1556" y="4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2" name="Freeform 87"/>
            <p:cNvSpPr>
              <a:spLocks/>
            </p:cNvSpPr>
            <p:nvPr/>
          </p:nvSpPr>
          <p:spPr bwMode="auto">
            <a:xfrm>
              <a:off x="-455613" y="0"/>
              <a:ext cx="5638801" cy="5634038"/>
            </a:xfrm>
            <a:custGeom>
              <a:avLst/>
              <a:gdLst>
                <a:gd name="T0" fmla="*/ 3478 w 3552"/>
                <a:gd name="T1" fmla="*/ 1 h 3549"/>
                <a:gd name="T2" fmla="*/ 3512 w 3552"/>
                <a:gd name="T3" fmla="*/ 14 h 3549"/>
                <a:gd name="T4" fmla="*/ 3538 w 3552"/>
                <a:gd name="T5" fmla="*/ 40 h 3549"/>
                <a:gd name="T6" fmla="*/ 3551 w 3552"/>
                <a:gd name="T7" fmla="*/ 73 h 3549"/>
                <a:gd name="T8" fmla="*/ 3542 w 3552"/>
                <a:gd name="T9" fmla="*/ 221 h 3549"/>
                <a:gd name="T10" fmla="*/ 3503 w 3552"/>
                <a:gd name="T11" fmla="*/ 487 h 3549"/>
                <a:gd name="T12" fmla="*/ 3436 w 3552"/>
                <a:gd name="T13" fmla="*/ 760 h 3549"/>
                <a:gd name="T14" fmla="*/ 3342 w 3552"/>
                <a:gd name="T15" fmla="*/ 1035 h 3549"/>
                <a:gd name="T16" fmla="*/ 3218 w 3552"/>
                <a:gd name="T17" fmla="*/ 1313 h 3549"/>
                <a:gd name="T18" fmla="*/ 3070 w 3552"/>
                <a:gd name="T19" fmla="*/ 1590 h 3549"/>
                <a:gd name="T20" fmla="*/ 2895 w 3552"/>
                <a:gd name="T21" fmla="*/ 1863 h 3549"/>
                <a:gd name="T22" fmla="*/ 2695 w 3552"/>
                <a:gd name="T23" fmla="*/ 2132 h 3549"/>
                <a:gd name="T24" fmla="*/ 2469 w 3552"/>
                <a:gd name="T25" fmla="*/ 2393 h 3549"/>
                <a:gd name="T26" fmla="*/ 2224 w 3552"/>
                <a:gd name="T27" fmla="*/ 2637 h 3549"/>
                <a:gd name="T28" fmla="*/ 1973 w 3552"/>
                <a:gd name="T29" fmla="*/ 2855 h 3549"/>
                <a:gd name="T30" fmla="*/ 1713 w 3552"/>
                <a:gd name="T31" fmla="*/ 3052 h 3549"/>
                <a:gd name="T32" fmla="*/ 1448 w 3552"/>
                <a:gd name="T33" fmla="*/ 3223 h 3549"/>
                <a:gd name="T34" fmla="*/ 1179 w 3552"/>
                <a:gd name="T35" fmla="*/ 3370 h 3549"/>
                <a:gd name="T36" fmla="*/ 911 w 3552"/>
                <a:gd name="T37" fmla="*/ 3493 h 3549"/>
                <a:gd name="T38" fmla="*/ 758 w 3552"/>
                <a:gd name="T39" fmla="*/ 3549 h 3549"/>
                <a:gd name="T40" fmla="*/ 720 w 3552"/>
                <a:gd name="T41" fmla="*/ 3545 h 3549"/>
                <a:gd name="T42" fmla="*/ 688 w 3552"/>
                <a:gd name="T43" fmla="*/ 3524 h 3549"/>
                <a:gd name="T44" fmla="*/ 13 w 3552"/>
                <a:gd name="T45" fmla="*/ 2845 h 3549"/>
                <a:gd name="T46" fmla="*/ 0 w 3552"/>
                <a:gd name="T47" fmla="*/ 2811 h 3549"/>
                <a:gd name="T48" fmla="*/ 4 w 3552"/>
                <a:gd name="T49" fmla="*/ 2773 h 3549"/>
                <a:gd name="T50" fmla="*/ 115 w 3552"/>
                <a:gd name="T51" fmla="*/ 2505 h 3549"/>
                <a:gd name="T52" fmla="*/ 249 w 3552"/>
                <a:gd name="T53" fmla="*/ 2236 h 3549"/>
                <a:gd name="T54" fmla="*/ 409 w 3552"/>
                <a:gd name="T55" fmla="*/ 1969 h 3549"/>
                <a:gd name="T56" fmla="*/ 592 w 3552"/>
                <a:gd name="T57" fmla="*/ 1707 h 3549"/>
                <a:gd name="T58" fmla="*/ 800 w 3552"/>
                <a:gd name="T59" fmla="*/ 1451 h 3549"/>
                <a:gd name="T60" fmla="*/ 1030 w 3552"/>
                <a:gd name="T61" fmla="*/ 1203 h 3549"/>
                <a:gd name="T62" fmla="*/ 1286 w 3552"/>
                <a:gd name="T63" fmla="*/ 966 h 3549"/>
                <a:gd name="T64" fmla="*/ 1551 w 3552"/>
                <a:gd name="T65" fmla="*/ 752 h 3549"/>
                <a:gd name="T66" fmla="*/ 1823 w 3552"/>
                <a:gd name="T67" fmla="*/ 564 h 3549"/>
                <a:gd name="T68" fmla="*/ 2099 w 3552"/>
                <a:gd name="T69" fmla="*/ 403 h 3549"/>
                <a:gd name="T70" fmla="*/ 2376 w 3552"/>
                <a:gd name="T71" fmla="*/ 267 h 3549"/>
                <a:gd name="T72" fmla="*/ 2654 w 3552"/>
                <a:gd name="T73" fmla="*/ 159 h 3549"/>
                <a:gd name="T74" fmla="*/ 2929 w 3552"/>
                <a:gd name="T75" fmla="*/ 78 h 3549"/>
                <a:gd name="T76" fmla="*/ 3198 w 3552"/>
                <a:gd name="T77" fmla="*/ 25 h 3549"/>
                <a:gd name="T78" fmla="*/ 3460 w 3552"/>
                <a:gd name="T7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52" h="3549">
                  <a:moveTo>
                    <a:pt x="3460" y="0"/>
                  </a:moveTo>
                  <a:lnTo>
                    <a:pt x="3478" y="1"/>
                  </a:lnTo>
                  <a:lnTo>
                    <a:pt x="3496" y="5"/>
                  </a:lnTo>
                  <a:lnTo>
                    <a:pt x="3512" y="14"/>
                  </a:lnTo>
                  <a:lnTo>
                    <a:pt x="3527" y="25"/>
                  </a:lnTo>
                  <a:lnTo>
                    <a:pt x="3538" y="40"/>
                  </a:lnTo>
                  <a:lnTo>
                    <a:pt x="3546" y="56"/>
                  </a:lnTo>
                  <a:lnTo>
                    <a:pt x="3551" y="73"/>
                  </a:lnTo>
                  <a:lnTo>
                    <a:pt x="3552" y="91"/>
                  </a:lnTo>
                  <a:lnTo>
                    <a:pt x="3542" y="221"/>
                  </a:lnTo>
                  <a:lnTo>
                    <a:pt x="3527" y="353"/>
                  </a:lnTo>
                  <a:lnTo>
                    <a:pt x="3503" y="487"/>
                  </a:lnTo>
                  <a:lnTo>
                    <a:pt x="3473" y="623"/>
                  </a:lnTo>
                  <a:lnTo>
                    <a:pt x="3436" y="760"/>
                  </a:lnTo>
                  <a:lnTo>
                    <a:pt x="3393" y="896"/>
                  </a:lnTo>
                  <a:lnTo>
                    <a:pt x="3342" y="1035"/>
                  </a:lnTo>
                  <a:lnTo>
                    <a:pt x="3283" y="1175"/>
                  </a:lnTo>
                  <a:lnTo>
                    <a:pt x="3218" y="1313"/>
                  </a:lnTo>
                  <a:lnTo>
                    <a:pt x="3147" y="1452"/>
                  </a:lnTo>
                  <a:lnTo>
                    <a:pt x="3070" y="1590"/>
                  </a:lnTo>
                  <a:lnTo>
                    <a:pt x="2986" y="1728"/>
                  </a:lnTo>
                  <a:lnTo>
                    <a:pt x="2895" y="1863"/>
                  </a:lnTo>
                  <a:lnTo>
                    <a:pt x="2798" y="1999"/>
                  </a:lnTo>
                  <a:lnTo>
                    <a:pt x="2695" y="2132"/>
                  </a:lnTo>
                  <a:lnTo>
                    <a:pt x="2585" y="2264"/>
                  </a:lnTo>
                  <a:lnTo>
                    <a:pt x="2469" y="2393"/>
                  </a:lnTo>
                  <a:lnTo>
                    <a:pt x="2346" y="2518"/>
                  </a:lnTo>
                  <a:lnTo>
                    <a:pt x="2224" y="2637"/>
                  </a:lnTo>
                  <a:lnTo>
                    <a:pt x="2100" y="2750"/>
                  </a:lnTo>
                  <a:lnTo>
                    <a:pt x="1973" y="2855"/>
                  </a:lnTo>
                  <a:lnTo>
                    <a:pt x="1844" y="2956"/>
                  </a:lnTo>
                  <a:lnTo>
                    <a:pt x="1713" y="3052"/>
                  </a:lnTo>
                  <a:lnTo>
                    <a:pt x="1581" y="3140"/>
                  </a:lnTo>
                  <a:lnTo>
                    <a:pt x="1448" y="3223"/>
                  </a:lnTo>
                  <a:lnTo>
                    <a:pt x="1314" y="3299"/>
                  </a:lnTo>
                  <a:lnTo>
                    <a:pt x="1179" y="3370"/>
                  </a:lnTo>
                  <a:lnTo>
                    <a:pt x="1045" y="3435"/>
                  </a:lnTo>
                  <a:lnTo>
                    <a:pt x="911" y="3493"/>
                  </a:lnTo>
                  <a:lnTo>
                    <a:pt x="776" y="3544"/>
                  </a:lnTo>
                  <a:lnTo>
                    <a:pt x="758" y="3549"/>
                  </a:lnTo>
                  <a:lnTo>
                    <a:pt x="739" y="3549"/>
                  </a:lnTo>
                  <a:lnTo>
                    <a:pt x="720" y="3545"/>
                  </a:lnTo>
                  <a:lnTo>
                    <a:pt x="703" y="3537"/>
                  </a:lnTo>
                  <a:lnTo>
                    <a:pt x="688" y="3524"/>
                  </a:lnTo>
                  <a:lnTo>
                    <a:pt x="25" y="2862"/>
                  </a:lnTo>
                  <a:lnTo>
                    <a:pt x="13" y="2845"/>
                  </a:lnTo>
                  <a:lnTo>
                    <a:pt x="4" y="2828"/>
                  </a:lnTo>
                  <a:lnTo>
                    <a:pt x="0" y="2811"/>
                  </a:lnTo>
                  <a:lnTo>
                    <a:pt x="0" y="2792"/>
                  </a:lnTo>
                  <a:lnTo>
                    <a:pt x="4" y="2773"/>
                  </a:lnTo>
                  <a:lnTo>
                    <a:pt x="56" y="2639"/>
                  </a:lnTo>
                  <a:lnTo>
                    <a:pt x="115" y="2505"/>
                  </a:lnTo>
                  <a:lnTo>
                    <a:pt x="178" y="2371"/>
                  </a:lnTo>
                  <a:lnTo>
                    <a:pt x="249" y="2236"/>
                  </a:lnTo>
                  <a:lnTo>
                    <a:pt x="326" y="2102"/>
                  </a:lnTo>
                  <a:lnTo>
                    <a:pt x="409" y="1969"/>
                  </a:lnTo>
                  <a:lnTo>
                    <a:pt x="498" y="1837"/>
                  </a:lnTo>
                  <a:lnTo>
                    <a:pt x="592" y="1707"/>
                  </a:lnTo>
                  <a:lnTo>
                    <a:pt x="693" y="1577"/>
                  </a:lnTo>
                  <a:lnTo>
                    <a:pt x="800" y="1451"/>
                  </a:lnTo>
                  <a:lnTo>
                    <a:pt x="912" y="1325"/>
                  </a:lnTo>
                  <a:lnTo>
                    <a:pt x="1030" y="1203"/>
                  </a:lnTo>
                  <a:lnTo>
                    <a:pt x="1157" y="1081"/>
                  </a:lnTo>
                  <a:lnTo>
                    <a:pt x="1286" y="966"/>
                  </a:lnTo>
                  <a:lnTo>
                    <a:pt x="1417" y="856"/>
                  </a:lnTo>
                  <a:lnTo>
                    <a:pt x="1551" y="752"/>
                  </a:lnTo>
                  <a:lnTo>
                    <a:pt x="1686" y="655"/>
                  </a:lnTo>
                  <a:lnTo>
                    <a:pt x="1823" y="564"/>
                  </a:lnTo>
                  <a:lnTo>
                    <a:pt x="1959" y="481"/>
                  </a:lnTo>
                  <a:lnTo>
                    <a:pt x="2099" y="403"/>
                  </a:lnTo>
                  <a:lnTo>
                    <a:pt x="2237" y="332"/>
                  </a:lnTo>
                  <a:lnTo>
                    <a:pt x="2376" y="267"/>
                  </a:lnTo>
                  <a:lnTo>
                    <a:pt x="2516" y="210"/>
                  </a:lnTo>
                  <a:lnTo>
                    <a:pt x="2654" y="159"/>
                  </a:lnTo>
                  <a:lnTo>
                    <a:pt x="2792" y="116"/>
                  </a:lnTo>
                  <a:lnTo>
                    <a:pt x="2929" y="78"/>
                  </a:lnTo>
                  <a:lnTo>
                    <a:pt x="3064" y="48"/>
                  </a:lnTo>
                  <a:lnTo>
                    <a:pt x="3198" y="25"/>
                  </a:lnTo>
                  <a:lnTo>
                    <a:pt x="3330" y="9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5" name="Freeform 88"/>
            <p:cNvSpPr>
              <a:spLocks/>
            </p:cNvSpPr>
            <p:nvPr/>
          </p:nvSpPr>
          <p:spPr bwMode="auto">
            <a:xfrm>
              <a:off x="2171700" y="1927225"/>
              <a:ext cx="1081088" cy="1079500"/>
            </a:xfrm>
            <a:custGeom>
              <a:avLst/>
              <a:gdLst>
                <a:gd name="T0" fmla="*/ 341 w 681"/>
                <a:gd name="T1" fmla="*/ 0 h 680"/>
                <a:gd name="T2" fmla="*/ 385 w 681"/>
                <a:gd name="T3" fmla="*/ 3 h 680"/>
                <a:gd name="T4" fmla="*/ 429 w 681"/>
                <a:gd name="T5" fmla="*/ 12 h 680"/>
                <a:gd name="T6" fmla="*/ 471 w 681"/>
                <a:gd name="T7" fmla="*/ 25 h 680"/>
                <a:gd name="T8" fmla="*/ 511 w 681"/>
                <a:gd name="T9" fmla="*/ 45 h 680"/>
                <a:gd name="T10" fmla="*/ 548 w 681"/>
                <a:gd name="T11" fmla="*/ 70 h 680"/>
                <a:gd name="T12" fmla="*/ 582 w 681"/>
                <a:gd name="T13" fmla="*/ 100 h 680"/>
                <a:gd name="T14" fmla="*/ 612 w 681"/>
                <a:gd name="T15" fmla="*/ 135 h 680"/>
                <a:gd name="T16" fmla="*/ 637 w 681"/>
                <a:gd name="T17" fmla="*/ 172 h 680"/>
                <a:gd name="T18" fmla="*/ 656 w 681"/>
                <a:gd name="T19" fmla="*/ 212 h 680"/>
                <a:gd name="T20" fmla="*/ 670 w 681"/>
                <a:gd name="T21" fmla="*/ 254 h 680"/>
                <a:gd name="T22" fmla="*/ 679 w 681"/>
                <a:gd name="T23" fmla="*/ 298 h 680"/>
                <a:gd name="T24" fmla="*/ 681 w 681"/>
                <a:gd name="T25" fmla="*/ 341 h 680"/>
                <a:gd name="T26" fmla="*/ 679 w 681"/>
                <a:gd name="T27" fmla="*/ 385 h 680"/>
                <a:gd name="T28" fmla="*/ 670 w 681"/>
                <a:gd name="T29" fmla="*/ 427 h 680"/>
                <a:gd name="T30" fmla="*/ 656 w 681"/>
                <a:gd name="T31" fmla="*/ 469 h 680"/>
                <a:gd name="T32" fmla="*/ 637 w 681"/>
                <a:gd name="T33" fmla="*/ 509 h 680"/>
                <a:gd name="T34" fmla="*/ 612 w 681"/>
                <a:gd name="T35" fmla="*/ 546 h 680"/>
                <a:gd name="T36" fmla="*/ 582 w 681"/>
                <a:gd name="T37" fmla="*/ 581 h 680"/>
                <a:gd name="T38" fmla="*/ 548 w 681"/>
                <a:gd name="T39" fmla="*/ 611 h 680"/>
                <a:gd name="T40" fmla="*/ 511 w 681"/>
                <a:gd name="T41" fmla="*/ 636 h 680"/>
                <a:gd name="T42" fmla="*/ 471 w 681"/>
                <a:gd name="T43" fmla="*/ 656 h 680"/>
                <a:gd name="T44" fmla="*/ 429 w 681"/>
                <a:gd name="T45" fmla="*/ 669 h 680"/>
                <a:gd name="T46" fmla="*/ 385 w 681"/>
                <a:gd name="T47" fmla="*/ 678 h 680"/>
                <a:gd name="T48" fmla="*/ 341 w 681"/>
                <a:gd name="T49" fmla="*/ 680 h 680"/>
                <a:gd name="T50" fmla="*/ 341 w 681"/>
                <a:gd name="T51" fmla="*/ 680 h 680"/>
                <a:gd name="T52" fmla="*/ 296 w 681"/>
                <a:gd name="T53" fmla="*/ 678 h 680"/>
                <a:gd name="T54" fmla="*/ 252 w 681"/>
                <a:gd name="T55" fmla="*/ 669 h 680"/>
                <a:gd name="T56" fmla="*/ 210 w 681"/>
                <a:gd name="T57" fmla="*/ 656 h 680"/>
                <a:gd name="T58" fmla="*/ 170 w 681"/>
                <a:gd name="T59" fmla="*/ 636 h 680"/>
                <a:gd name="T60" fmla="*/ 134 w 681"/>
                <a:gd name="T61" fmla="*/ 611 h 680"/>
                <a:gd name="T62" fmla="*/ 99 w 681"/>
                <a:gd name="T63" fmla="*/ 581 h 680"/>
                <a:gd name="T64" fmla="*/ 71 w 681"/>
                <a:gd name="T65" fmla="*/ 547 h 680"/>
                <a:gd name="T66" fmla="*/ 46 w 681"/>
                <a:gd name="T67" fmla="*/ 510 h 680"/>
                <a:gd name="T68" fmla="*/ 26 w 681"/>
                <a:gd name="T69" fmla="*/ 470 h 680"/>
                <a:gd name="T70" fmla="*/ 12 w 681"/>
                <a:gd name="T71" fmla="*/ 429 h 680"/>
                <a:gd name="T72" fmla="*/ 3 w 681"/>
                <a:gd name="T73" fmla="*/ 386 h 680"/>
                <a:gd name="T74" fmla="*/ 0 w 681"/>
                <a:gd name="T75" fmla="*/ 341 h 680"/>
                <a:gd name="T76" fmla="*/ 3 w 681"/>
                <a:gd name="T77" fmla="*/ 295 h 680"/>
                <a:gd name="T78" fmla="*/ 12 w 681"/>
                <a:gd name="T79" fmla="*/ 252 h 680"/>
                <a:gd name="T80" fmla="*/ 26 w 681"/>
                <a:gd name="T81" fmla="*/ 211 h 680"/>
                <a:gd name="T82" fmla="*/ 46 w 681"/>
                <a:gd name="T83" fmla="*/ 171 h 680"/>
                <a:gd name="T84" fmla="*/ 71 w 681"/>
                <a:gd name="T85" fmla="*/ 133 h 680"/>
                <a:gd name="T86" fmla="*/ 99 w 681"/>
                <a:gd name="T87" fmla="*/ 100 h 680"/>
                <a:gd name="T88" fmla="*/ 134 w 681"/>
                <a:gd name="T89" fmla="*/ 70 h 680"/>
                <a:gd name="T90" fmla="*/ 170 w 681"/>
                <a:gd name="T91" fmla="*/ 45 h 680"/>
                <a:gd name="T92" fmla="*/ 210 w 681"/>
                <a:gd name="T93" fmla="*/ 25 h 680"/>
                <a:gd name="T94" fmla="*/ 252 w 681"/>
                <a:gd name="T95" fmla="*/ 12 h 680"/>
                <a:gd name="T96" fmla="*/ 296 w 681"/>
                <a:gd name="T97" fmla="*/ 3 h 680"/>
                <a:gd name="T98" fmla="*/ 341 w 681"/>
                <a:gd name="T9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81" h="680">
                  <a:moveTo>
                    <a:pt x="341" y="0"/>
                  </a:moveTo>
                  <a:lnTo>
                    <a:pt x="385" y="3"/>
                  </a:lnTo>
                  <a:lnTo>
                    <a:pt x="429" y="12"/>
                  </a:lnTo>
                  <a:lnTo>
                    <a:pt x="471" y="25"/>
                  </a:lnTo>
                  <a:lnTo>
                    <a:pt x="511" y="45"/>
                  </a:lnTo>
                  <a:lnTo>
                    <a:pt x="548" y="70"/>
                  </a:lnTo>
                  <a:lnTo>
                    <a:pt x="582" y="100"/>
                  </a:lnTo>
                  <a:lnTo>
                    <a:pt x="612" y="135"/>
                  </a:lnTo>
                  <a:lnTo>
                    <a:pt x="637" y="172"/>
                  </a:lnTo>
                  <a:lnTo>
                    <a:pt x="656" y="212"/>
                  </a:lnTo>
                  <a:lnTo>
                    <a:pt x="670" y="254"/>
                  </a:lnTo>
                  <a:lnTo>
                    <a:pt x="679" y="298"/>
                  </a:lnTo>
                  <a:lnTo>
                    <a:pt x="681" y="341"/>
                  </a:lnTo>
                  <a:lnTo>
                    <a:pt x="679" y="385"/>
                  </a:lnTo>
                  <a:lnTo>
                    <a:pt x="670" y="427"/>
                  </a:lnTo>
                  <a:lnTo>
                    <a:pt x="656" y="469"/>
                  </a:lnTo>
                  <a:lnTo>
                    <a:pt x="637" y="509"/>
                  </a:lnTo>
                  <a:lnTo>
                    <a:pt x="612" y="546"/>
                  </a:lnTo>
                  <a:lnTo>
                    <a:pt x="582" y="581"/>
                  </a:lnTo>
                  <a:lnTo>
                    <a:pt x="548" y="611"/>
                  </a:lnTo>
                  <a:lnTo>
                    <a:pt x="511" y="636"/>
                  </a:lnTo>
                  <a:lnTo>
                    <a:pt x="471" y="656"/>
                  </a:lnTo>
                  <a:lnTo>
                    <a:pt x="429" y="669"/>
                  </a:lnTo>
                  <a:lnTo>
                    <a:pt x="385" y="678"/>
                  </a:lnTo>
                  <a:lnTo>
                    <a:pt x="341" y="680"/>
                  </a:lnTo>
                  <a:lnTo>
                    <a:pt x="341" y="680"/>
                  </a:lnTo>
                  <a:lnTo>
                    <a:pt x="296" y="678"/>
                  </a:lnTo>
                  <a:lnTo>
                    <a:pt x="252" y="669"/>
                  </a:lnTo>
                  <a:lnTo>
                    <a:pt x="210" y="656"/>
                  </a:lnTo>
                  <a:lnTo>
                    <a:pt x="170" y="636"/>
                  </a:lnTo>
                  <a:lnTo>
                    <a:pt x="134" y="611"/>
                  </a:lnTo>
                  <a:lnTo>
                    <a:pt x="99" y="581"/>
                  </a:lnTo>
                  <a:lnTo>
                    <a:pt x="71" y="547"/>
                  </a:lnTo>
                  <a:lnTo>
                    <a:pt x="46" y="510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3" y="386"/>
                  </a:lnTo>
                  <a:lnTo>
                    <a:pt x="0" y="341"/>
                  </a:lnTo>
                  <a:lnTo>
                    <a:pt x="3" y="295"/>
                  </a:lnTo>
                  <a:lnTo>
                    <a:pt x="12" y="252"/>
                  </a:lnTo>
                  <a:lnTo>
                    <a:pt x="26" y="211"/>
                  </a:lnTo>
                  <a:lnTo>
                    <a:pt x="46" y="171"/>
                  </a:lnTo>
                  <a:lnTo>
                    <a:pt x="71" y="133"/>
                  </a:lnTo>
                  <a:lnTo>
                    <a:pt x="99" y="100"/>
                  </a:lnTo>
                  <a:lnTo>
                    <a:pt x="134" y="70"/>
                  </a:lnTo>
                  <a:lnTo>
                    <a:pt x="170" y="45"/>
                  </a:lnTo>
                  <a:lnTo>
                    <a:pt x="210" y="25"/>
                  </a:lnTo>
                  <a:lnTo>
                    <a:pt x="252" y="12"/>
                  </a:lnTo>
                  <a:lnTo>
                    <a:pt x="296" y="3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6" name="Freeform 89"/>
            <p:cNvSpPr>
              <a:spLocks/>
            </p:cNvSpPr>
            <p:nvPr/>
          </p:nvSpPr>
          <p:spPr bwMode="auto">
            <a:xfrm>
              <a:off x="1023937" y="3074988"/>
              <a:ext cx="1082675" cy="1079500"/>
            </a:xfrm>
            <a:custGeom>
              <a:avLst/>
              <a:gdLst>
                <a:gd name="T0" fmla="*/ 341 w 682"/>
                <a:gd name="T1" fmla="*/ 0 h 680"/>
                <a:gd name="T2" fmla="*/ 386 w 682"/>
                <a:gd name="T3" fmla="*/ 2 h 680"/>
                <a:gd name="T4" fmla="*/ 429 w 682"/>
                <a:gd name="T5" fmla="*/ 11 h 680"/>
                <a:gd name="T6" fmla="*/ 471 w 682"/>
                <a:gd name="T7" fmla="*/ 25 h 680"/>
                <a:gd name="T8" fmla="*/ 511 w 682"/>
                <a:gd name="T9" fmla="*/ 44 h 680"/>
                <a:gd name="T10" fmla="*/ 548 w 682"/>
                <a:gd name="T11" fmla="*/ 69 h 680"/>
                <a:gd name="T12" fmla="*/ 582 w 682"/>
                <a:gd name="T13" fmla="*/ 99 h 680"/>
                <a:gd name="T14" fmla="*/ 612 w 682"/>
                <a:gd name="T15" fmla="*/ 134 h 680"/>
                <a:gd name="T16" fmla="*/ 637 w 682"/>
                <a:gd name="T17" fmla="*/ 171 h 680"/>
                <a:gd name="T18" fmla="*/ 657 w 682"/>
                <a:gd name="T19" fmla="*/ 211 h 680"/>
                <a:gd name="T20" fmla="*/ 670 w 682"/>
                <a:gd name="T21" fmla="*/ 253 h 680"/>
                <a:gd name="T22" fmla="*/ 679 w 682"/>
                <a:gd name="T23" fmla="*/ 297 h 680"/>
                <a:gd name="T24" fmla="*/ 682 w 682"/>
                <a:gd name="T25" fmla="*/ 340 h 680"/>
                <a:gd name="T26" fmla="*/ 679 w 682"/>
                <a:gd name="T27" fmla="*/ 384 h 680"/>
                <a:gd name="T28" fmla="*/ 670 w 682"/>
                <a:gd name="T29" fmla="*/ 426 h 680"/>
                <a:gd name="T30" fmla="*/ 657 w 682"/>
                <a:gd name="T31" fmla="*/ 468 h 680"/>
                <a:gd name="T32" fmla="*/ 637 w 682"/>
                <a:gd name="T33" fmla="*/ 508 h 680"/>
                <a:gd name="T34" fmla="*/ 612 w 682"/>
                <a:gd name="T35" fmla="*/ 545 h 680"/>
                <a:gd name="T36" fmla="*/ 582 w 682"/>
                <a:gd name="T37" fmla="*/ 580 h 680"/>
                <a:gd name="T38" fmla="*/ 548 w 682"/>
                <a:gd name="T39" fmla="*/ 610 h 680"/>
                <a:gd name="T40" fmla="*/ 511 w 682"/>
                <a:gd name="T41" fmla="*/ 635 h 680"/>
                <a:gd name="T42" fmla="*/ 471 w 682"/>
                <a:gd name="T43" fmla="*/ 655 h 680"/>
                <a:gd name="T44" fmla="*/ 429 w 682"/>
                <a:gd name="T45" fmla="*/ 668 h 680"/>
                <a:gd name="T46" fmla="*/ 386 w 682"/>
                <a:gd name="T47" fmla="*/ 677 h 680"/>
                <a:gd name="T48" fmla="*/ 341 w 682"/>
                <a:gd name="T49" fmla="*/ 680 h 680"/>
                <a:gd name="T50" fmla="*/ 296 w 682"/>
                <a:gd name="T51" fmla="*/ 677 h 680"/>
                <a:gd name="T52" fmla="*/ 252 w 682"/>
                <a:gd name="T53" fmla="*/ 668 h 680"/>
                <a:gd name="T54" fmla="*/ 210 w 682"/>
                <a:gd name="T55" fmla="*/ 655 h 680"/>
                <a:gd name="T56" fmla="*/ 170 w 682"/>
                <a:gd name="T57" fmla="*/ 635 h 680"/>
                <a:gd name="T58" fmla="*/ 134 w 682"/>
                <a:gd name="T59" fmla="*/ 610 h 680"/>
                <a:gd name="T60" fmla="*/ 99 w 682"/>
                <a:gd name="T61" fmla="*/ 580 h 680"/>
                <a:gd name="T62" fmla="*/ 71 w 682"/>
                <a:gd name="T63" fmla="*/ 547 h 680"/>
                <a:gd name="T64" fmla="*/ 46 w 682"/>
                <a:gd name="T65" fmla="*/ 509 h 680"/>
                <a:gd name="T66" fmla="*/ 26 w 682"/>
                <a:gd name="T67" fmla="*/ 470 h 680"/>
                <a:gd name="T68" fmla="*/ 12 w 682"/>
                <a:gd name="T69" fmla="*/ 429 h 680"/>
                <a:gd name="T70" fmla="*/ 4 w 682"/>
                <a:gd name="T71" fmla="*/ 385 h 680"/>
                <a:gd name="T72" fmla="*/ 0 w 682"/>
                <a:gd name="T73" fmla="*/ 340 h 680"/>
                <a:gd name="T74" fmla="*/ 4 w 682"/>
                <a:gd name="T75" fmla="*/ 294 h 680"/>
                <a:gd name="T76" fmla="*/ 12 w 682"/>
                <a:gd name="T77" fmla="*/ 251 h 680"/>
                <a:gd name="T78" fmla="*/ 26 w 682"/>
                <a:gd name="T79" fmla="*/ 210 h 680"/>
                <a:gd name="T80" fmla="*/ 46 w 682"/>
                <a:gd name="T81" fmla="*/ 170 h 680"/>
                <a:gd name="T82" fmla="*/ 71 w 682"/>
                <a:gd name="T83" fmla="*/ 133 h 680"/>
                <a:gd name="T84" fmla="*/ 99 w 682"/>
                <a:gd name="T85" fmla="*/ 99 h 680"/>
                <a:gd name="T86" fmla="*/ 134 w 682"/>
                <a:gd name="T87" fmla="*/ 69 h 680"/>
                <a:gd name="T88" fmla="*/ 170 w 682"/>
                <a:gd name="T89" fmla="*/ 44 h 680"/>
                <a:gd name="T90" fmla="*/ 210 w 682"/>
                <a:gd name="T91" fmla="*/ 25 h 680"/>
                <a:gd name="T92" fmla="*/ 252 w 682"/>
                <a:gd name="T93" fmla="*/ 11 h 680"/>
                <a:gd name="T94" fmla="*/ 296 w 682"/>
                <a:gd name="T95" fmla="*/ 2 h 680"/>
                <a:gd name="T96" fmla="*/ 341 w 682"/>
                <a:gd name="T9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2" h="680">
                  <a:moveTo>
                    <a:pt x="341" y="0"/>
                  </a:moveTo>
                  <a:lnTo>
                    <a:pt x="386" y="2"/>
                  </a:lnTo>
                  <a:lnTo>
                    <a:pt x="429" y="11"/>
                  </a:lnTo>
                  <a:lnTo>
                    <a:pt x="471" y="25"/>
                  </a:lnTo>
                  <a:lnTo>
                    <a:pt x="511" y="44"/>
                  </a:lnTo>
                  <a:lnTo>
                    <a:pt x="548" y="69"/>
                  </a:lnTo>
                  <a:lnTo>
                    <a:pt x="582" y="99"/>
                  </a:lnTo>
                  <a:lnTo>
                    <a:pt x="612" y="134"/>
                  </a:lnTo>
                  <a:lnTo>
                    <a:pt x="637" y="171"/>
                  </a:lnTo>
                  <a:lnTo>
                    <a:pt x="657" y="211"/>
                  </a:lnTo>
                  <a:lnTo>
                    <a:pt x="670" y="253"/>
                  </a:lnTo>
                  <a:lnTo>
                    <a:pt x="679" y="297"/>
                  </a:lnTo>
                  <a:lnTo>
                    <a:pt x="682" y="340"/>
                  </a:lnTo>
                  <a:lnTo>
                    <a:pt x="679" y="384"/>
                  </a:lnTo>
                  <a:lnTo>
                    <a:pt x="670" y="426"/>
                  </a:lnTo>
                  <a:lnTo>
                    <a:pt x="657" y="468"/>
                  </a:lnTo>
                  <a:lnTo>
                    <a:pt x="637" y="508"/>
                  </a:lnTo>
                  <a:lnTo>
                    <a:pt x="612" y="545"/>
                  </a:lnTo>
                  <a:lnTo>
                    <a:pt x="582" y="580"/>
                  </a:lnTo>
                  <a:lnTo>
                    <a:pt x="548" y="610"/>
                  </a:lnTo>
                  <a:lnTo>
                    <a:pt x="511" y="635"/>
                  </a:lnTo>
                  <a:lnTo>
                    <a:pt x="471" y="655"/>
                  </a:lnTo>
                  <a:lnTo>
                    <a:pt x="429" y="668"/>
                  </a:lnTo>
                  <a:lnTo>
                    <a:pt x="386" y="677"/>
                  </a:lnTo>
                  <a:lnTo>
                    <a:pt x="341" y="680"/>
                  </a:lnTo>
                  <a:lnTo>
                    <a:pt x="296" y="677"/>
                  </a:lnTo>
                  <a:lnTo>
                    <a:pt x="252" y="668"/>
                  </a:lnTo>
                  <a:lnTo>
                    <a:pt x="210" y="655"/>
                  </a:lnTo>
                  <a:lnTo>
                    <a:pt x="170" y="635"/>
                  </a:lnTo>
                  <a:lnTo>
                    <a:pt x="134" y="610"/>
                  </a:lnTo>
                  <a:lnTo>
                    <a:pt x="99" y="580"/>
                  </a:lnTo>
                  <a:lnTo>
                    <a:pt x="71" y="547"/>
                  </a:lnTo>
                  <a:lnTo>
                    <a:pt x="46" y="509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4" y="385"/>
                  </a:lnTo>
                  <a:lnTo>
                    <a:pt x="0" y="340"/>
                  </a:lnTo>
                  <a:lnTo>
                    <a:pt x="4" y="294"/>
                  </a:lnTo>
                  <a:lnTo>
                    <a:pt x="12" y="251"/>
                  </a:lnTo>
                  <a:lnTo>
                    <a:pt x="26" y="210"/>
                  </a:lnTo>
                  <a:lnTo>
                    <a:pt x="46" y="170"/>
                  </a:lnTo>
                  <a:lnTo>
                    <a:pt x="71" y="133"/>
                  </a:lnTo>
                  <a:lnTo>
                    <a:pt x="99" y="99"/>
                  </a:lnTo>
                  <a:lnTo>
                    <a:pt x="134" y="69"/>
                  </a:lnTo>
                  <a:lnTo>
                    <a:pt x="170" y="44"/>
                  </a:lnTo>
                  <a:lnTo>
                    <a:pt x="210" y="25"/>
                  </a:lnTo>
                  <a:lnTo>
                    <a:pt x="252" y="11"/>
                  </a:lnTo>
                  <a:lnTo>
                    <a:pt x="296" y="2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1" name="Freeform 90"/>
            <p:cNvSpPr>
              <a:spLocks noEditPoints="1"/>
            </p:cNvSpPr>
            <p:nvPr/>
          </p:nvSpPr>
          <p:spPr bwMode="auto">
            <a:xfrm>
              <a:off x="2036763" y="1792288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7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6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6 h 851"/>
                <a:gd name="T16" fmla="*/ 311 w 851"/>
                <a:gd name="T17" fmla="*/ 654 h 851"/>
                <a:gd name="T18" fmla="*/ 387 w 851"/>
                <a:gd name="T19" fmla="*/ 678 h 851"/>
                <a:gd name="T20" fmla="*/ 465 w 851"/>
                <a:gd name="T21" fmla="*/ 678 h 851"/>
                <a:gd name="T22" fmla="*/ 540 w 851"/>
                <a:gd name="T23" fmla="*/ 654 h 851"/>
                <a:gd name="T24" fmla="*/ 606 w 851"/>
                <a:gd name="T25" fmla="*/ 606 h 851"/>
                <a:gd name="T26" fmla="*/ 654 w 851"/>
                <a:gd name="T27" fmla="*/ 539 h 851"/>
                <a:gd name="T28" fmla="*/ 678 w 851"/>
                <a:gd name="T29" fmla="*/ 465 h 851"/>
                <a:gd name="T30" fmla="*/ 678 w 851"/>
                <a:gd name="T31" fmla="*/ 386 h 851"/>
                <a:gd name="T32" fmla="*/ 654 w 851"/>
                <a:gd name="T33" fmla="*/ 312 h 851"/>
                <a:gd name="T34" fmla="*/ 606 w 851"/>
                <a:gd name="T35" fmla="*/ 245 h 851"/>
                <a:gd name="T36" fmla="*/ 540 w 851"/>
                <a:gd name="T37" fmla="*/ 197 h 851"/>
                <a:gd name="T38" fmla="*/ 465 w 851"/>
                <a:gd name="T39" fmla="*/ 174 h 851"/>
                <a:gd name="T40" fmla="*/ 426 w 851"/>
                <a:gd name="T41" fmla="*/ 0 h 851"/>
                <a:gd name="T42" fmla="*/ 521 w 851"/>
                <a:gd name="T43" fmla="*/ 11 h 851"/>
                <a:gd name="T44" fmla="*/ 611 w 851"/>
                <a:gd name="T45" fmla="*/ 42 h 851"/>
                <a:gd name="T46" fmla="*/ 690 w 851"/>
                <a:gd name="T47" fmla="*/ 93 h 851"/>
                <a:gd name="T48" fmla="*/ 763 w 851"/>
                <a:gd name="T49" fmla="*/ 165 h 851"/>
                <a:gd name="T50" fmla="*/ 815 w 851"/>
                <a:gd name="T51" fmla="*/ 253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0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4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3 h 851"/>
                <a:gd name="T82" fmla="*/ 3 w 851"/>
                <a:gd name="T83" fmla="*/ 378 h 851"/>
                <a:gd name="T84" fmla="*/ 24 w 851"/>
                <a:gd name="T85" fmla="*/ 284 h 851"/>
                <a:gd name="T86" fmla="*/ 65 w 851"/>
                <a:gd name="T87" fmla="*/ 200 h 851"/>
                <a:gd name="T88" fmla="*/ 124 w 851"/>
                <a:gd name="T89" fmla="*/ 125 h 851"/>
                <a:gd name="T90" fmla="*/ 199 w 851"/>
                <a:gd name="T91" fmla="*/ 64 h 851"/>
                <a:gd name="T92" fmla="*/ 285 w 851"/>
                <a:gd name="T93" fmla="*/ 23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8" y="182"/>
                  </a:lnTo>
                  <a:lnTo>
                    <a:pt x="311" y="197"/>
                  </a:lnTo>
                  <a:lnTo>
                    <a:pt x="276" y="218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6"/>
                  </a:lnTo>
                  <a:lnTo>
                    <a:pt x="170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6"/>
                  </a:lnTo>
                  <a:lnTo>
                    <a:pt x="276" y="632"/>
                  </a:lnTo>
                  <a:lnTo>
                    <a:pt x="311" y="654"/>
                  </a:lnTo>
                  <a:lnTo>
                    <a:pt x="348" y="668"/>
                  </a:lnTo>
                  <a:lnTo>
                    <a:pt x="387" y="678"/>
                  </a:lnTo>
                  <a:lnTo>
                    <a:pt x="426" y="681"/>
                  </a:lnTo>
                  <a:lnTo>
                    <a:pt x="465" y="678"/>
                  </a:lnTo>
                  <a:lnTo>
                    <a:pt x="503" y="668"/>
                  </a:lnTo>
                  <a:lnTo>
                    <a:pt x="540" y="654"/>
                  </a:lnTo>
                  <a:lnTo>
                    <a:pt x="575" y="632"/>
                  </a:lnTo>
                  <a:lnTo>
                    <a:pt x="606" y="606"/>
                  </a:lnTo>
                  <a:lnTo>
                    <a:pt x="633" y="574"/>
                  </a:lnTo>
                  <a:lnTo>
                    <a:pt x="654" y="539"/>
                  </a:lnTo>
                  <a:lnTo>
                    <a:pt x="669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6"/>
                  </a:lnTo>
                  <a:lnTo>
                    <a:pt x="669" y="348"/>
                  </a:lnTo>
                  <a:lnTo>
                    <a:pt x="654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8"/>
                  </a:lnTo>
                  <a:lnTo>
                    <a:pt x="540" y="197"/>
                  </a:lnTo>
                  <a:lnTo>
                    <a:pt x="503" y="182"/>
                  </a:lnTo>
                  <a:lnTo>
                    <a:pt x="465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1" y="11"/>
                  </a:lnTo>
                  <a:lnTo>
                    <a:pt x="566" y="23"/>
                  </a:lnTo>
                  <a:lnTo>
                    <a:pt x="611" y="42"/>
                  </a:lnTo>
                  <a:lnTo>
                    <a:pt x="652" y="64"/>
                  </a:lnTo>
                  <a:lnTo>
                    <a:pt x="690" y="93"/>
                  </a:lnTo>
                  <a:lnTo>
                    <a:pt x="727" y="125"/>
                  </a:lnTo>
                  <a:lnTo>
                    <a:pt x="763" y="165"/>
                  </a:lnTo>
                  <a:lnTo>
                    <a:pt x="791" y="207"/>
                  </a:lnTo>
                  <a:lnTo>
                    <a:pt x="815" y="253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0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0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1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1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4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3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0"/>
                  </a:lnTo>
                  <a:lnTo>
                    <a:pt x="24" y="284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4" y="125"/>
                  </a:lnTo>
                  <a:lnTo>
                    <a:pt x="161" y="93"/>
                  </a:lnTo>
                  <a:lnTo>
                    <a:pt x="199" y="64"/>
                  </a:lnTo>
                  <a:lnTo>
                    <a:pt x="241" y="42"/>
                  </a:lnTo>
                  <a:lnTo>
                    <a:pt x="285" y="23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2" name="Freeform 91"/>
            <p:cNvSpPr>
              <a:spLocks noEditPoints="1"/>
            </p:cNvSpPr>
            <p:nvPr/>
          </p:nvSpPr>
          <p:spPr bwMode="auto">
            <a:xfrm>
              <a:off x="889000" y="2938463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8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7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7 h 851"/>
                <a:gd name="T16" fmla="*/ 311 w 851"/>
                <a:gd name="T17" fmla="*/ 654 h 851"/>
                <a:gd name="T18" fmla="*/ 387 w 851"/>
                <a:gd name="T19" fmla="*/ 679 h 851"/>
                <a:gd name="T20" fmla="*/ 466 w 851"/>
                <a:gd name="T21" fmla="*/ 679 h 851"/>
                <a:gd name="T22" fmla="*/ 540 w 851"/>
                <a:gd name="T23" fmla="*/ 654 h 851"/>
                <a:gd name="T24" fmla="*/ 606 w 851"/>
                <a:gd name="T25" fmla="*/ 607 h 851"/>
                <a:gd name="T26" fmla="*/ 655 w 851"/>
                <a:gd name="T27" fmla="*/ 539 h 851"/>
                <a:gd name="T28" fmla="*/ 678 w 851"/>
                <a:gd name="T29" fmla="*/ 465 h 851"/>
                <a:gd name="T30" fmla="*/ 678 w 851"/>
                <a:gd name="T31" fmla="*/ 387 h 851"/>
                <a:gd name="T32" fmla="*/ 655 w 851"/>
                <a:gd name="T33" fmla="*/ 312 h 851"/>
                <a:gd name="T34" fmla="*/ 606 w 851"/>
                <a:gd name="T35" fmla="*/ 245 h 851"/>
                <a:gd name="T36" fmla="*/ 540 w 851"/>
                <a:gd name="T37" fmla="*/ 198 h 851"/>
                <a:gd name="T38" fmla="*/ 466 w 851"/>
                <a:gd name="T39" fmla="*/ 174 h 851"/>
                <a:gd name="T40" fmla="*/ 426 w 851"/>
                <a:gd name="T41" fmla="*/ 0 h 851"/>
                <a:gd name="T42" fmla="*/ 522 w 851"/>
                <a:gd name="T43" fmla="*/ 11 h 851"/>
                <a:gd name="T44" fmla="*/ 611 w 851"/>
                <a:gd name="T45" fmla="*/ 42 h 851"/>
                <a:gd name="T46" fmla="*/ 691 w 851"/>
                <a:gd name="T47" fmla="*/ 93 h 851"/>
                <a:gd name="T48" fmla="*/ 763 w 851"/>
                <a:gd name="T49" fmla="*/ 165 h 851"/>
                <a:gd name="T50" fmla="*/ 815 w 851"/>
                <a:gd name="T51" fmla="*/ 254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1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5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4 h 851"/>
                <a:gd name="T82" fmla="*/ 3 w 851"/>
                <a:gd name="T83" fmla="*/ 378 h 851"/>
                <a:gd name="T84" fmla="*/ 24 w 851"/>
                <a:gd name="T85" fmla="*/ 285 h 851"/>
                <a:gd name="T86" fmla="*/ 65 w 851"/>
                <a:gd name="T87" fmla="*/ 200 h 851"/>
                <a:gd name="T88" fmla="*/ 125 w 851"/>
                <a:gd name="T89" fmla="*/ 124 h 851"/>
                <a:gd name="T90" fmla="*/ 199 w 851"/>
                <a:gd name="T91" fmla="*/ 65 h 851"/>
                <a:gd name="T92" fmla="*/ 285 w 851"/>
                <a:gd name="T93" fmla="*/ 24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9" y="183"/>
                  </a:lnTo>
                  <a:lnTo>
                    <a:pt x="311" y="198"/>
                  </a:lnTo>
                  <a:lnTo>
                    <a:pt x="276" y="219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7"/>
                  </a:lnTo>
                  <a:lnTo>
                    <a:pt x="171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7"/>
                  </a:lnTo>
                  <a:lnTo>
                    <a:pt x="276" y="633"/>
                  </a:lnTo>
                  <a:lnTo>
                    <a:pt x="311" y="654"/>
                  </a:lnTo>
                  <a:lnTo>
                    <a:pt x="349" y="669"/>
                  </a:lnTo>
                  <a:lnTo>
                    <a:pt x="387" y="679"/>
                  </a:lnTo>
                  <a:lnTo>
                    <a:pt x="426" y="681"/>
                  </a:lnTo>
                  <a:lnTo>
                    <a:pt x="466" y="679"/>
                  </a:lnTo>
                  <a:lnTo>
                    <a:pt x="503" y="669"/>
                  </a:lnTo>
                  <a:lnTo>
                    <a:pt x="540" y="654"/>
                  </a:lnTo>
                  <a:lnTo>
                    <a:pt x="575" y="633"/>
                  </a:lnTo>
                  <a:lnTo>
                    <a:pt x="606" y="607"/>
                  </a:lnTo>
                  <a:lnTo>
                    <a:pt x="633" y="574"/>
                  </a:lnTo>
                  <a:lnTo>
                    <a:pt x="655" y="539"/>
                  </a:lnTo>
                  <a:lnTo>
                    <a:pt x="670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7"/>
                  </a:lnTo>
                  <a:lnTo>
                    <a:pt x="670" y="348"/>
                  </a:lnTo>
                  <a:lnTo>
                    <a:pt x="655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9"/>
                  </a:lnTo>
                  <a:lnTo>
                    <a:pt x="540" y="198"/>
                  </a:lnTo>
                  <a:lnTo>
                    <a:pt x="503" y="183"/>
                  </a:lnTo>
                  <a:lnTo>
                    <a:pt x="466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2" y="11"/>
                  </a:lnTo>
                  <a:lnTo>
                    <a:pt x="566" y="24"/>
                  </a:lnTo>
                  <a:lnTo>
                    <a:pt x="611" y="42"/>
                  </a:lnTo>
                  <a:lnTo>
                    <a:pt x="652" y="65"/>
                  </a:lnTo>
                  <a:lnTo>
                    <a:pt x="691" y="93"/>
                  </a:lnTo>
                  <a:lnTo>
                    <a:pt x="727" y="124"/>
                  </a:lnTo>
                  <a:lnTo>
                    <a:pt x="763" y="165"/>
                  </a:lnTo>
                  <a:lnTo>
                    <a:pt x="791" y="208"/>
                  </a:lnTo>
                  <a:lnTo>
                    <a:pt x="815" y="254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1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1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2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2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5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4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1"/>
                  </a:lnTo>
                  <a:lnTo>
                    <a:pt x="24" y="285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5" y="124"/>
                  </a:lnTo>
                  <a:lnTo>
                    <a:pt x="161" y="93"/>
                  </a:lnTo>
                  <a:lnTo>
                    <a:pt x="199" y="65"/>
                  </a:lnTo>
                  <a:lnTo>
                    <a:pt x="242" y="42"/>
                  </a:lnTo>
                  <a:lnTo>
                    <a:pt x="285" y="24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3" name="Freeform 92"/>
            <p:cNvSpPr>
              <a:spLocks/>
            </p:cNvSpPr>
            <p:nvPr/>
          </p:nvSpPr>
          <p:spPr bwMode="auto">
            <a:xfrm>
              <a:off x="3336925" y="0"/>
              <a:ext cx="1846263" cy="1843088"/>
            </a:xfrm>
            <a:custGeom>
              <a:avLst/>
              <a:gdLst>
                <a:gd name="T0" fmla="*/ 1071 w 1163"/>
                <a:gd name="T1" fmla="*/ 0 h 1161"/>
                <a:gd name="T2" fmla="*/ 1089 w 1163"/>
                <a:gd name="T3" fmla="*/ 1 h 1161"/>
                <a:gd name="T4" fmla="*/ 1107 w 1163"/>
                <a:gd name="T5" fmla="*/ 5 h 1161"/>
                <a:gd name="T6" fmla="*/ 1123 w 1163"/>
                <a:gd name="T7" fmla="*/ 14 h 1161"/>
                <a:gd name="T8" fmla="*/ 1138 w 1163"/>
                <a:gd name="T9" fmla="*/ 25 h 1161"/>
                <a:gd name="T10" fmla="*/ 1149 w 1163"/>
                <a:gd name="T11" fmla="*/ 40 h 1161"/>
                <a:gd name="T12" fmla="*/ 1157 w 1163"/>
                <a:gd name="T13" fmla="*/ 56 h 1161"/>
                <a:gd name="T14" fmla="*/ 1162 w 1163"/>
                <a:gd name="T15" fmla="*/ 73 h 1161"/>
                <a:gd name="T16" fmla="*/ 1163 w 1163"/>
                <a:gd name="T17" fmla="*/ 91 h 1161"/>
                <a:gd name="T18" fmla="*/ 1154 w 1163"/>
                <a:gd name="T19" fmla="*/ 219 h 1161"/>
                <a:gd name="T20" fmla="*/ 1138 w 1163"/>
                <a:gd name="T21" fmla="*/ 349 h 1161"/>
                <a:gd name="T22" fmla="*/ 1116 w 1163"/>
                <a:gd name="T23" fmla="*/ 482 h 1161"/>
                <a:gd name="T24" fmla="*/ 1086 w 1163"/>
                <a:gd name="T25" fmla="*/ 617 h 1161"/>
                <a:gd name="T26" fmla="*/ 1050 w 1163"/>
                <a:gd name="T27" fmla="*/ 751 h 1161"/>
                <a:gd name="T28" fmla="*/ 1006 w 1163"/>
                <a:gd name="T29" fmla="*/ 888 h 1161"/>
                <a:gd name="T30" fmla="*/ 956 w 1163"/>
                <a:gd name="T31" fmla="*/ 1024 h 1161"/>
                <a:gd name="T32" fmla="*/ 900 w 1163"/>
                <a:gd name="T33" fmla="*/ 1161 h 1161"/>
                <a:gd name="T34" fmla="*/ 0 w 1163"/>
                <a:gd name="T35" fmla="*/ 262 h 1161"/>
                <a:gd name="T36" fmla="*/ 138 w 1163"/>
                <a:gd name="T37" fmla="*/ 206 h 1161"/>
                <a:gd name="T38" fmla="*/ 275 w 1163"/>
                <a:gd name="T39" fmla="*/ 157 h 1161"/>
                <a:gd name="T40" fmla="*/ 410 w 1163"/>
                <a:gd name="T41" fmla="*/ 113 h 1161"/>
                <a:gd name="T42" fmla="*/ 546 w 1163"/>
                <a:gd name="T43" fmla="*/ 77 h 1161"/>
                <a:gd name="T44" fmla="*/ 680 w 1163"/>
                <a:gd name="T45" fmla="*/ 47 h 1161"/>
                <a:gd name="T46" fmla="*/ 812 w 1163"/>
                <a:gd name="T47" fmla="*/ 25 h 1161"/>
                <a:gd name="T48" fmla="*/ 943 w 1163"/>
                <a:gd name="T49" fmla="*/ 9 h 1161"/>
                <a:gd name="T50" fmla="*/ 1071 w 1163"/>
                <a:gd name="T5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3" h="1161">
                  <a:moveTo>
                    <a:pt x="1071" y="0"/>
                  </a:moveTo>
                  <a:lnTo>
                    <a:pt x="1089" y="1"/>
                  </a:lnTo>
                  <a:lnTo>
                    <a:pt x="1107" y="5"/>
                  </a:lnTo>
                  <a:lnTo>
                    <a:pt x="1123" y="14"/>
                  </a:lnTo>
                  <a:lnTo>
                    <a:pt x="1138" y="25"/>
                  </a:lnTo>
                  <a:lnTo>
                    <a:pt x="1149" y="40"/>
                  </a:lnTo>
                  <a:lnTo>
                    <a:pt x="1157" y="56"/>
                  </a:lnTo>
                  <a:lnTo>
                    <a:pt x="1162" y="73"/>
                  </a:lnTo>
                  <a:lnTo>
                    <a:pt x="1163" y="91"/>
                  </a:lnTo>
                  <a:lnTo>
                    <a:pt x="1154" y="219"/>
                  </a:lnTo>
                  <a:lnTo>
                    <a:pt x="1138" y="349"/>
                  </a:lnTo>
                  <a:lnTo>
                    <a:pt x="1116" y="482"/>
                  </a:lnTo>
                  <a:lnTo>
                    <a:pt x="1086" y="617"/>
                  </a:lnTo>
                  <a:lnTo>
                    <a:pt x="1050" y="751"/>
                  </a:lnTo>
                  <a:lnTo>
                    <a:pt x="1006" y="888"/>
                  </a:lnTo>
                  <a:lnTo>
                    <a:pt x="956" y="1024"/>
                  </a:lnTo>
                  <a:lnTo>
                    <a:pt x="900" y="1161"/>
                  </a:lnTo>
                  <a:lnTo>
                    <a:pt x="0" y="262"/>
                  </a:lnTo>
                  <a:lnTo>
                    <a:pt x="138" y="206"/>
                  </a:lnTo>
                  <a:lnTo>
                    <a:pt x="275" y="157"/>
                  </a:lnTo>
                  <a:lnTo>
                    <a:pt x="410" y="113"/>
                  </a:lnTo>
                  <a:lnTo>
                    <a:pt x="546" y="77"/>
                  </a:lnTo>
                  <a:lnTo>
                    <a:pt x="680" y="47"/>
                  </a:lnTo>
                  <a:lnTo>
                    <a:pt x="812" y="25"/>
                  </a:lnTo>
                  <a:lnTo>
                    <a:pt x="943" y="9"/>
                  </a:lnTo>
                  <a:lnTo>
                    <a:pt x="1071" y="0"/>
                  </a:lnTo>
                  <a:close/>
                </a:path>
              </a:pathLst>
            </a:custGeom>
            <a:solidFill>
              <a:srgbClr val="5FAAB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84" name="TextBox 383"/>
          <p:cNvSpPr txBox="1"/>
          <p:nvPr/>
        </p:nvSpPr>
        <p:spPr>
          <a:xfrm>
            <a:off x="444581" y="-13021"/>
            <a:ext cx="7706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rPr>
              <a:t>My future as a Geographer</a:t>
            </a:r>
          </a:p>
          <a:p>
            <a:endParaRPr lang="en-IN" sz="3200" b="1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  <a:p>
            <a:endParaRPr lang="en-IN" sz="3200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398983" y="4245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837829" y="4113243"/>
            <a:ext cx="3448508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 Architecture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61592" y="368283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71448" y="3490498"/>
            <a:ext cx="314671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563" y="5982493"/>
            <a:ext cx="569320" cy="1000859"/>
          </a:xfrm>
          <a:prstGeom prst="rect">
            <a:avLst/>
          </a:prstGeom>
        </p:spPr>
      </p:pic>
      <p:sp>
        <p:nvSpPr>
          <p:cNvPr id="358" name="5-Point Star 357"/>
          <p:cNvSpPr/>
          <p:nvPr/>
        </p:nvSpPr>
        <p:spPr>
          <a:xfrm rot="20524605">
            <a:off x="94261" y="82239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5-Point Star 361"/>
          <p:cNvSpPr/>
          <p:nvPr/>
        </p:nvSpPr>
        <p:spPr>
          <a:xfrm rot="20524605">
            <a:off x="11809581" y="5863102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7" name="Group 366"/>
          <p:cNvGrpSpPr/>
          <p:nvPr/>
        </p:nvGrpSpPr>
        <p:grpSpPr>
          <a:xfrm>
            <a:off x="5839809" y="4720081"/>
            <a:ext cx="2372194" cy="1460847"/>
            <a:chOff x="5441270" y="2401343"/>
            <a:chExt cx="6761596" cy="3112751"/>
          </a:xfrm>
        </p:grpSpPr>
        <p:sp>
          <p:nvSpPr>
            <p:cNvPr id="370" name="Oval 369"/>
            <p:cNvSpPr/>
            <p:nvPr/>
          </p:nvSpPr>
          <p:spPr>
            <a:xfrm>
              <a:off x="8858250" y="2509564"/>
              <a:ext cx="876300" cy="8763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73" name="Group 372"/>
            <p:cNvGrpSpPr/>
            <p:nvPr/>
          </p:nvGrpSpPr>
          <p:grpSpPr>
            <a:xfrm>
              <a:off x="5441270" y="2401343"/>
              <a:ext cx="6761596" cy="3112751"/>
              <a:chOff x="5441270" y="2605223"/>
              <a:chExt cx="6761596" cy="3112751"/>
            </a:xfrm>
            <a:solidFill>
              <a:schemeClr val="bg1">
                <a:lumMod val="75000"/>
              </a:schemeClr>
            </a:solidFill>
          </p:grpSpPr>
          <p:sp>
            <p:nvSpPr>
              <p:cNvPr id="390" name="Oval 389"/>
              <p:cNvSpPr/>
              <p:nvPr/>
            </p:nvSpPr>
            <p:spPr>
              <a:xfrm>
                <a:off x="6526460" y="2973494"/>
                <a:ext cx="1919058" cy="1919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773351" y="384642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441270" y="4463936"/>
                <a:ext cx="764770" cy="7647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7915954" y="2605223"/>
                <a:ext cx="1327800" cy="13277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9174014" y="3061813"/>
                <a:ext cx="1225966" cy="1225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0091433" y="3003712"/>
                <a:ext cx="2111433" cy="211143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8067664" y="3464039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9214820" y="3996053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0730322" y="424543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99" name="TextBox 398">
            <a:extLst>
              <a:ext uri="{FF2B5EF4-FFF2-40B4-BE49-F238E27FC236}">
                <a16:creationId xmlns:a16="http://schemas.microsoft.com/office/drawing/2014/main" id="{48555E1F-F215-466E-A9C2-D95C1C6CBBA8}"/>
              </a:ext>
            </a:extLst>
          </p:cNvPr>
          <p:cNvSpPr txBox="1">
            <a:spLocks/>
          </p:cNvSpPr>
          <p:nvPr/>
        </p:nvSpPr>
        <p:spPr>
          <a:xfrm>
            <a:off x="6315102" y="5075108"/>
            <a:ext cx="178370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great heights will my skills take me to?</a:t>
            </a:r>
            <a:endParaRPr lang="en-US" sz="14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ow to become an apprentice countryside officer: Amelia's st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254" y="112239"/>
            <a:ext cx="2286000" cy="152400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become an interpretation officer and zookeeper: Chris' st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3" y="2798546"/>
            <a:ext cx="2286000" cy="127635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urveyor Negligence Claims | Been Let Down?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045" y="3907748"/>
            <a:ext cx="2546258" cy="17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507583" y="18299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TextBox 399">
            <a:extLst>
              <a:ext uri="{FF2B5EF4-FFF2-40B4-BE49-F238E27FC236}">
                <a16:creationId xmlns:a16="http://schemas.microsoft.com/office/drawing/2014/main" id="{F5825582-1E8F-4F76-A6EC-A0FF00A528F5}"/>
              </a:ext>
            </a:extLst>
          </p:cNvPr>
          <p:cNvSpPr txBox="1"/>
          <p:nvPr/>
        </p:nvSpPr>
        <p:spPr>
          <a:xfrm>
            <a:off x="1776151" y="1622119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 Crew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4" descr="11 Well-Known Conservationists | One Tree Plante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5444" y="702153"/>
            <a:ext cx="2243622" cy="149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206" y="4574644"/>
            <a:ext cx="1921240" cy="134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5660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Rebecca Taylor</cp:lastModifiedBy>
  <cp:revision>118</cp:revision>
  <cp:lastPrinted>2022-07-15T11:12:09Z</cp:lastPrinted>
  <dcterms:created xsi:type="dcterms:W3CDTF">2013-09-12T13:05:01Z</dcterms:created>
  <dcterms:modified xsi:type="dcterms:W3CDTF">2023-05-17T15:17:00Z</dcterms:modified>
</cp:coreProperties>
</file>